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5" Type="http://schemas.openxmlformats.org/officeDocument/2006/relationships/custom-properties" Target="docProps/custom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3"/>
  </p:notesMasterIdLst>
  <p:sldIdLst>
    <p:sldId id="257" r:id="rId3"/>
    <p:sldId id="324" r:id="rId4"/>
    <p:sldId id="262" r:id="rId5"/>
    <p:sldId id="314" r:id="rId6"/>
    <p:sldId id="315" r:id="rId7"/>
    <p:sldId id="316" r:id="rId8"/>
    <p:sldId id="307" r:id="rId9"/>
    <p:sldId id="317" r:id="rId10"/>
    <p:sldId id="287" r:id="rId11"/>
    <p:sldId id="292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4B30"/>
    <a:srgbClr val="385723"/>
    <a:srgbClr val="578B18"/>
    <a:srgbClr val="A9D18E"/>
    <a:srgbClr val="C5E0B4"/>
    <a:srgbClr val="969696"/>
    <a:srgbClr val="87B64B"/>
    <a:srgbClr val="66C2EF"/>
    <a:srgbClr val="EF8829"/>
    <a:srgbClr val="D2E6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 /><Relationship Id="rId13" Type="http://schemas.openxmlformats.org/officeDocument/2006/relationships/notesMaster" Target="notesMasters/notesMaster1.xml" /><Relationship Id="rId3" Type="http://schemas.openxmlformats.org/officeDocument/2006/relationships/slide" Target="slides/slide1.xml" /><Relationship Id="rId7" Type="http://schemas.openxmlformats.org/officeDocument/2006/relationships/slide" Target="slides/slide5.xml" /><Relationship Id="rId12" Type="http://schemas.openxmlformats.org/officeDocument/2006/relationships/slide" Target="slides/slide10.xml" /><Relationship Id="rId17" Type="http://schemas.openxmlformats.org/officeDocument/2006/relationships/tableStyles" Target="tableStyles.xml" /><Relationship Id="rId2" Type="http://schemas.openxmlformats.org/officeDocument/2006/relationships/slideMaster" Target="slideMasters/slideMaster2.xml" /><Relationship Id="rId16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4.xml" /><Relationship Id="rId11" Type="http://schemas.openxmlformats.org/officeDocument/2006/relationships/slide" Target="slides/slide9.xml" /><Relationship Id="rId5" Type="http://schemas.openxmlformats.org/officeDocument/2006/relationships/slide" Target="slides/slide3.xml" /><Relationship Id="rId15" Type="http://schemas.openxmlformats.org/officeDocument/2006/relationships/viewProps" Target="viewProps.xml" /><Relationship Id="rId10" Type="http://schemas.openxmlformats.org/officeDocument/2006/relationships/slide" Target="slides/slide8.xml" /><Relationship Id="rId4" Type="http://schemas.openxmlformats.org/officeDocument/2006/relationships/slide" Target="slides/slide2.xml" /><Relationship Id="rId9" Type="http://schemas.openxmlformats.org/officeDocument/2006/relationships/slide" Target="slides/slide7.xml" /><Relationship Id="rId14" Type="http://schemas.openxmlformats.org/officeDocument/2006/relationships/presProps" Target="presProps.xml" /></Relationships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09E4A7-729C-40E3-97A5-ECCB03395AC8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09F910-6507-43E1-9965-76C49019091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3000">
        <p:split orient="vert"/>
      </p:transition>
    </mc:Choice>
    <mc:Fallback xmlns="">
      <p:transition advClick="0" advTm="3000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3000">
        <p:split orient="vert"/>
      </p:transition>
    </mc:Choice>
    <mc:Fallback xmlns="">
      <p:transition advClick="0" advTm="3000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3000">
        <p:split orient="vert"/>
      </p:transition>
    </mc:Choice>
    <mc:Fallback xmlns="">
      <p:transition advClick="0" advTm="3000">
        <p:split orient="vert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3000">
        <p:split orient="vert"/>
      </p:transition>
    </mc:Choice>
    <mc:Fallback xmlns="">
      <p:transition advClick="0" advTm="3000">
        <p:split orient="vert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3000">
        <p:split orient="vert"/>
      </p:transition>
    </mc:Choice>
    <mc:Fallback xmlns="">
      <p:transition advClick="0" advTm="3000">
        <p:split orient="vert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3000">
        <p:split orient="vert"/>
      </p:transition>
    </mc:Choice>
    <mc:Fallback xmlns="">
      <p:transition advClick="0" advTm="3000">
        <p:split orient="vert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3000">
        <p:split orient="vert"/>
      </p:transition>
    </mc:Choice>
    <mc:Fallback xmlns="">
      <p:transition advClick="0" advTm="3000">
        <p:split orient="vert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3000">
        <p:split orient="vert"/>
      </p:transition>
    </mc:Choice>
    <mc:Fallback xmlns="">
      <p:transition advClick="0" advTm="3000">
        <p:split orient="vert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3000">
        <p:split orient="vert"/>
      </p:transition>
    </mc:Choice>
    <mc:Fallback xmlns="">
      <p:transition advClick="0" advTm="3000">
        <p:split orient="vert"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3000">
        <p:split orient="vert"/>
      </p:transition>
    </mc:Choice>
    <mc:Fallback xmlns="">
      <p:transition advClick="0" advTm="3000">
        <p:split orient="vert"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3000">
        <p:split orient="vert"/>
      </p:transition>
    </mc:Choice>
    <mc:Fallback xmlns="">
      <p:transition advClick="0" advTm="3000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3000">
        <p:split orient="vert"/>
      </p:transition>
    </mc:Choice>
    <mc:Fallback xmlns="">
      <p:transition advClick="0" advTm="3000">
        <p:split orient="vert"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3000">
        <p:split orient="vert"/>
      </p:transition>
    </mc:Choice>
    <mc:Fallback xmlns="">
      <p:transition advClick="0" advTm="3000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3000">
        <p:split orient="vert"/>
      </p:transition>
    </mc:Choice>
    <mc:Fallback xmlns="">
      <p:transition advClick="0" advTm="3000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3000">
        <p:split orient="vert"/>
      </p:transition>
    </mc:Choice>
    <mc:Fallback xmlns="">
      <p:transition advClick="0" advTm="3000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3000">
        <p:split orient="vert"/>
      </p:transition>
    </mc:Choice>
    <mc:Fallback xmlns="">
      <p:transition advClick="0" advTm="3000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3000">
        <p:split orient="vert"/>
      </p:transition>
    </mc:Choice>
    <mc:Fallback xmlns="">
      <p:transition advClick="0" advTm="3000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3000">
        <p:split orient="vert"/>
      </p:transition>
    </mc:Choice>
    <mc:Fallback xmlns="">
      <p:transition advClick="0" advTm="3000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3000">
        <p:split orient="vert"/>
      </p:transition>
    </mc:Choice>
    <mc:Fallback xmlns="">
      <p:transition advClick="0" advTm="3000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3000">
        <p:split orient="vert"/>
      </p:transition>
    </mc:Choice>
    <mc:Fallback xmlns="">
      <p:transition advClick="0" advTm="300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 /><Relationship Id="rId3" Type="http://schemas.openxmlformats.org/officeDocument/2006/relationships/slideLayout" Target="../slideLayouts/slideLayout14.xml" /><Relationship Id="rId7" Type="http://schemas.openxmlformats.org/officeDocument/2006/relationships/slideLayout" Target="../slideLayouts/slideLayout18.xml" /><Relationship Id="rId2" Type="http://schemas.openxmlformats.org/officeDocument/2006/relationships/slideLayout" Target="../slideLayouts/slideLayout13.xml" /><Relationship Id="rId1" Type="http://schemas.openxmlformats.org/officeDocument/2006/relationships/slideLayout" Target="../slideLayouts/slideLayout12.xml" /><Relationship Id="rId6" Type="http://schemas.openxmlformats.org/officeDocument/2006/relationships/slideLayout" Target="../slideLayouts/slideLayout17.xml" /><Relationship Id="rId5" Type="http://schemas.openxmlformats.org/officeDocument/2006/relationships/slideLayout" Target="../slideLayouts/slideLayout16.xml" /><Relationship Id="rId10" Type="http://schemas.openxmlformats.org/officeDocument/2006/relationships/theme" Target="../theme/theme2.xml" /><Relationship Id="rId4" Type="http://schemas.openxmlformats.org/officeDocument/2006/relationships/slideLayout" Target="../slideLayouts/slideLayout15.xml" /><Relationship Id="rId9" Type="http://schemas.openxmlformats.org/officeDocument/2006/relationships/slideLayout" Target="../slideLayouts/slideLayout20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advClick="0" advTm="3000">
        <p:split orient="vert"/>
      </p:transition>
    </mc:Choice>
    <mc:Fallback xmlns="">
      <p:transition advClick="0" advTm="3000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2018/10/16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mc:AlternateContent xmlns:mc="http://schemas.openxmlformats.org/markup-compatibility/2006" xmlns:p14="http://schemas.microsoft.com/office/powerpoint/2010/main">
    <mc:Choice Requires="p14">
      <p:transition advClick="0" advTm="3000">
        <p:split orient="vert"/>
      </p:transition>
    </mc:Choice>
    <mc:Fallback xmlns="">
      <p:transition advClick="0" advTm="3000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 /><Relationship Id="rId3" Type="http://schemas.microsoft.com/office/2007/relationships/media" Target="../media/media1.mp3" /><Relationship Id="rId7" Type="http://schemas.openxmlformats.org/officeDocument/2006/relationships/image" Target="../media/image2.png" /><Relationship Id="rId2" Type="http://schemas.openxmlformats.org/officeDocument/2006/relationships/audio" Target="file:///C:\Users\Administrator\Desktop\&#21315;&#22270;\&#32972;&#26223;&#38899;&#20048;\539e752176744.mp3" TargetMode="External" /><Relationship Id="rId1" Type="http://schemas.microsoft.com/office/2007/relationships/media" Target="file:///C:\Users\Administrator\Desktop\&#21315;&#22270;\&#32972;&#26223;&#38899;&#20048;\539e752176744.mp3" TargetMode="External" /><Relationship Id="rId6" Type="http://schemas.openxmlformats.org/officeDocument/2006/relationships/image" Target="../media/image1.jpeg" /><Relationship Id="rId5" Type="http://schemas.openxmlformats.org/officeDocument/2006/relationships/slideLayout" Target="../slideLayouts/slideLayout2.xml" /><Relationship Id="rId4" Type="http://schemas.openxmlformats.org/officeDocument/2006/relationships/audio" Target="../media/media1.mp3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8.jpeg" /><Relationship Id="rId5" Type="http://schemas.openxmlformats.org/officeDocument/2006/relationships/image" Target="../media/image7.jpeg" /><Relationship Id="rId4" Type="http://schemas.openxmlformats.org/officeDocument/2006/relationships/image" Target="../media/image6.jpe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1.xml" /><Relationship Id="rId4" Type="http://schemas.openxmlformats.org/officeDocument/2006/relationships/image" Target="../media/image11.jpe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-39370" y="-8890"/>
            <a:ext cx="12221210" cy="6873875"/>
          </a:xfrm>
          <a:prstGeom prst="rect">
            <a:avLst/>
          </a:pr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2340610" y="1721485"/>
            <a:ext cx="7356475" cy="3630930"/>
            <a:chOff x="3686" y="2711"/>
            <a:chExt cx="11585" cy="5718"/>
          </a:xfrm>
        </p:grpSpPr>
        <p:sp useBgFill="1">
          <p:nvSpPr>
            <p:cNvPr id="6" name="六边形 5"/>
            <p:cNvSpPr/>
            <p:nvPr/>
          </p:nvSpPr>
          <p:spPr>
            <a:xfrm>
              <a:off x="8611" y="2731"/>
              <a:ext cx="6660" cy="5699"/>
            </a:xfrm>
            <a:prstGeom prst="hexagon">
              <a:avLst/>
            </a:prstGeom>
            <a:ln w="28575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 useBgFill="1">
          <p:nvSpPr>
            <p:cNvPr id="5" name="六边形 4"/>
            <p:cNvSpPr/>
            <p:nvPr/>
          </p:nvSpPr>
          <p:spPr>
            <a:xfrm>
              <a:off x="3686" y="2711"/>
              <a:ext cx="6660" cy="5699"/>
            </a:xfrm>
            <a:prstGeom prst="hexagon">
              <a:avLst/>
            </a:prstGeom>
            <a:ln w="28575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8611" y="3794"/>
              <a:ext cx="1736" cy="3552"/>
              <a:chOff x="8611" y="3794"/>
              <a:chExt cx="1736" cy="3552"/>
            </a:xfrm>
          </p:grpSpPr>
          <p:sp>
            <p:nvSpPr>
              <p:cNvPr id="9" name="菱形 8"/>
              <p:cNvSpPr/>
              <p:nvPr/>
            </p:nvSpPr>
            <p:spPr>
              <a:xfrm>
                <a:off x="8611" y="3794"/>
                <a:ext cx="1736" cy="3552"/>
              </a:xfrm>
              <a:prstGeom prst="diamond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92" name="insurance-agent_130167"/>
              <p:cNvSpPr>
                <a:spLocks noChangeAspect="1"/>
              </p:cNvSpPr>
              <p:nvPr/>
            </p:nvSpPr>
            <p:spPr>
              <a:xfrm>
                <a:off x="9077" y="5185"/>
                <a:ext cx="775" cy="572"/>
              </a:xfrm>
              <a:custGeom>
                <a:avLst/>
                <a:gdLst/>
                <a:ahLst/>
                <a:cxnLst>
                  <a:cxn ang="0">
                    <a:pos x="393962" y="83149"/>
                  </a:cxn>
                  <a:cxn ang="0">
                    <a:pos x="434319" y="86983"/>
                  </a:cxn>
                  <a:cxn ang="0">
                    <a:pos x="457380" y="111903"/>
                  </a:cxn>
                  <a:cxn ang="0">
                    <a:pos x="447772" y="240337"/>
                  </a:cxn>
                  <a:cxn ang="0">
                    <a:pos x="468911" y="240337"/>
                  </a:cxn>
                  <a:cxn ang="0">
                    <a:pos x="468911" y="121487"/>
                  </a:cxn>
                  <a:cxn ang="0">
                    <a:pos x="480441" y="109986"/>
                  </a:cxn>
                  <a:cxn ang="0">
                    <a:pos x="491972" y="121487"/>
                  </a:cxn>
                  <a:cxn ang="0">
                    <a:pos x="491972" y="251838"/>
                  </a:cxn>
                  <a:cxn ang="0">
                    <a:pos x="480441" y="263340"/>
                  </a:cxn>
                  <a:cxn ang="0">
                    <a:pos x="368979" y="261422"/>
                  </a:cxn>
                  <a:cxn ang="0">
                    <a:pos x="349761" y="263340"/>
                  </a:cxn>
                  <a:cxn ang="0">
                    <a:pos x="382432" y="336181"/>
                  </a:cxn>
                  <a:cxn ang="0">
                    <a:pos x="372822" y="361102"/>
                  </a:cxn>
                  <a:cxn ang="0">
                    <a:pos x="347839" y="351518"/>
                  </a:cxn>
                  <a:cxn ang="0">
                    <a:pos x="305561" y="253755"/>
                  </a:cxn>
                  <a:cxn ang="0">
                    <a:pos x="305561" y="236502"/>
                  </a:cxn>
                  <a:cxn ang="0">
                    <a:pos x="320934" y="226918"/>
                  </a:cxn>
                  <a:cxn ang="0">
                    <a:pos x="399727" y="221167"/>
                  </a:cxn>
                  <a:cxn ang="0">
                    <a:pos x="319014" y="213499"/>
                  </a:cxn>
                  <a:cxn ang="0">
                    <a:pos x="315170" y="213499"/>
                  </a:cxn>
                  <a:cxn ang="0">
                    <a:pos x="330544" y="203915"/>
                  </a:cxn>
                  <a:cxn ang="0">
                    <a:pos x="361291" y="203915"/>
                  </a:cxn>
                  <a:cxn ang="0">
                    <a:pos x="363213" y="194330"/>
                  </a:cxn>
                  <a:cxn ang="0">
                    <a:pos x="372822" y="196248"/>
                  </a:cxn>
                  <a:cxn ang="0">
                    <a:pos x="393962" y="182829"/>
                  </a:cxn>
                  <a:cxn ang="0">
                    <a:pos x="417023" y="125322"/>
                  </a:cxn>
                  <a:cxn ang="0">
                    <a:pos x="380510" y="173244"/>
                  </a:cxn>
                  <a:cxn ang="0">
                    <a:pos x="367057" y="178995"/>
                  </a:cxn>
                  <a:cxn ang="0">
                    <a:pos x="338230" y="177078"/>
                  </a:cxn>
                  <a:cxn ang="0">
                    <a:pos x="340152" y="182829"/>
                  </a:cxn>
                  <a:cxn ang="0">
                    <a:pos x="330544" y="194330"/>
                  </a:cxn>
                  <a:cxn ang="0">
                    <a:pos x="257516" y="194330"/>
                  </a:cxn>
                  <a:cxn ang="0">
                    <a:pos x="257516" y="322764"/>
                  </a:cxn>
                  <a:cxn ang="0">
                    <a:pos x="286343" y="332348"/>
                  </a:cxn>
                  <a:cxn ang="0">
                    <a:pos x="297873" y="276757"/>
                  </a:cxn>
                  <a:cxn ang="0">
                    <a:pos x="324778" y="334265"/>
                  </a:cxn>
                  <a:cxn ang="0">
                    <a:pos x="320934" y="347683"/>
                  </a:cxn>
                  <a:cxn ang="0">
                    <a:pos x="297873" y="361102"/>
                  </a:cxn>
                  <a:cxn ang="0">
                    <a:pos x="288265" y="353434"/>
                  </a:cxn>
                  <a:cxn ang="0">
                    <a:pos x="245986" y="363019"/>
                  </a:cxn>
                  <a:cxn ang="0">
                    <a:pos x="205628" y="353434"/>
                  </a:cxn>
                  <a:cxn ang="0">
                    <a:pos x="194098" y="363019"/>
                  </a:cxn>
                  <a:cxn ang="0">
                    <a:pos x="171037" y="347683"/>
                  </a:cxn>
                  <a:cxn ang="0">
                    <a:pos x="163350" y="313179"/>
                  </a:cxn>
                  <a:cxn ang="0">
                    <a:pos x="194098" y="278675"/>
                  </a:cxn>
                  <a:cxn ang="0">
                    <a:pos x="205628" y="332348"/>
                  </a:cxn>
                  <a:cxn ang="0">
                    <a:pos x="234455" y="322764"/>
                  </a:cxn>
                  <a:cxn ang="0">
                    <a:pos x="234455" y="194330"/>
                  </a:cxn>
                  <a:cxn ang="0">
                    <a:pos x="163350" y="194330"/>
                  </a:cxn>
                  <a:cxn ang="0">
                    <a:pos x="153741" y="182829"/>
                  </a:cxn>
                  <a:cxn ang="0">
                    <a:pos x="153741" y="178995"/>
                  </a:cxn>
                  <a:cxn ang="0">
                    <a:pos x="122993" y="180911"/>
                  </a:cxn>
                  <a:cxn ang="0">
                    <a:pos x="111463" y="175161"/>
                  </a:cxn>
                  <a:cxn ang="0">
                    <a:pos x="74948" y="127239"/>
                  </a:cxn>
                  <a:cxn ang="0">
                    <a:pos x="98010" y="184747"/>
                  </a:cxn>
                  <a:cxn ang="0">
                    <a:pos x="119149" y="198164"/>
                  </a:cxn>
                  <a:cxn ang="0">
                    <a:pos x="128758" y="196248"/>
                  </a:cxn>
                  <a:cxn ang="0">
                    <a:pos x="130680" y="205832"/>
                  </a:cxn>
                  <a:cxn ang="0">
                    <a:pos x="161428" y="205832"/>
                  </a:cxn>
                  <a:cxn ang="0">
                    <a:pos x="178723" y="219251"/>
                  </a:cxn>
                  <a:cxn ang="0">
                    <a:pos x="182567" y="238419"/>
                  </a:cxn>
                  <a:cxn ang="0">
                    <a:pos x="172959" y="234586"/>
                  </a:cxn>
                  <a:cxn ang="0">
                    <a:pos x="94166" y="217333"/>
                  </a:cxn>
                  <a:cxn ang="0">
                    <a:pos x="167193" y="248005"/>
                  </a:cxn>
                  <a:cxn ang="0">
                    <a:pos x="178723" y="261422"/>
                  </a:cxn>
                  <a:cxn ang="0">
                    <a:pos x="174881" y="276757"/>
                  </a:cxn>
                  <a:cxn ang="0">
                    <a:pos x="101853" y="357268"/>
                  </a:cxn>
                  <a:cxn ang="0">
                    <a:pos x="76870" y="357268"/>
                  </a:cxn>
                  <a:cxn ang="0">
                    <a:pos x="74948" y="332348"/>
                  </a:cxn>
                  <a:cxn ang="0">
                    <a:pos x="128758" y="272923"/>
                  </a:cxn>
                  <a:cxn ang="0">
                    <a:pos x="113383" y="265256"/>
                  </a:cxn>
                  <a:cxn ang="0">
                    <a:pos x="11530" y="265256"/>
                  </a:cxn>
                  <a:cxn ang="0">
                    <a:pos x="0" y="253755"/>
                  </a:cxn>
                  <a:cxn ang="0">
                    <a:pos x="0" y="123405"/>
                  </a:cxn>
                  <a:cxn ang="0">
                    <a:pos x="11530" y="109986"/>
                  </a:cxn>
                  <a:cxn ang="0">
                    <a:pos x="23060" y="123405"/>
                  </a:cxn>
                  <a:cxn ang="0">
                    <a:pos x="23060" y="242253"/>
                  </a:cxn>
                  <a:cxn ang="0">
                    <a:pos x="44201" y="242253"/>
                  </a:cxn>
                  <a:cxn ang="0">
                    <a:pos x="34592" y="113820"/>
                  </a:cxn>
                  <a:cxn ang="0">
                    <a:pos x="57653" y="88901"/>
                  </a:cxn>
                  <a:cxn ang="0">
                    <a:pos x="98010" y="85067"/>
                  </a:cxn>
                  <a:cxn ang="0">
                    <a:pos x="122993" y="108070"/>
                  </a:cxn>
                  <a:cxn ang="0">
                    <a:pos x="124915" y="127239"/>
                  </a:cxn>
                  <a:cxn ang="0">
                    <a:pos x="99932" y="108070"/>
                  </a:cxn>
                  <a:cxn ang="0">
                    <a:pos x="130680" y="150241"/>
                  </a:cxn>
                  <a:cxn ang="0">
                    <a:pos x="186411" y="146407"/>
                  </a:cxn>
                  <a:cxn ang="0">
                    <a:pos x="201786" y="161743"/>
                  </a:cxn>
                  <a:cxn ang="0">
                    <a:pos x="197942" y="173244"/>
                  </a:cxn>
                  <a:cxn ang="0">
                    <a:pos x="295951" y="173244"/>
                  </a:cxn>
                  <a:cxn ang="0">
                    <a:pos x="290187" y="159826"/>
                  </a:cxn>
                  <a:cxn ang="0">
                    <a:pos x="305561" y="144491"/>
                  </a:cxn>
                  <a:cxn ang="0">
                    <a:pos x="361291" y="148325"/>
                  </a:cxn>
                  <a:cxn ang="0">
                    <a:pos x="392040" y="108070"/>
                  </a:cxn>
                  <a:cxn ang="0">
                    <a:pos x="367057" y="127239"/>
                  </a:cxn>
                  <a:cxn ang="0">
                    <a:pos x="368979" y="106152"/>
                  </a:cxn>
                  <a:cxn ang="0">
                    <a:pos x="393962" y="83149"/>
                  </a:cxn>
                  <a:cxn ang="0">
                    <a:pos x="413441" y="0"/>
                  </a:cxn>
                  <a:cxn ang="0">
                    <a:pos x="448087" y="33491"/>
                  </a:cxn>
                  <a:cxn ang="0">
                    <a:pos x="413441" y="66982"/>
                  </a:cxn>
                  <a:cxn ang="0">
                    <a:pos x="378794" y="33491"/>
                  </a:cxn>
                  <a:cxn ang="0">
                    <a:pos x="413441" y="0"/>
                  </a:cxn>
                  <a:cxn ang="0">
                    <a:pos x="79685" y="0"/>
                  </a:cxn>
                  <a:cxn ang="0">
                    <a:pos x="113177" y="34646"/>
                  </a:cxn>
                  <a:cxn ang="0">
                    <a:pos x="79685" y="69293"/>
                  </a:cxn>
                  <a:cxn ang="0">
                    <a:pos x="46194" y="34646"/>
                  </a:cxn>
                  <a:cxn ang="0">
                    <a:pos x="79685" y="0"/>
                  </a:cxn>
                </a:cxnLst>
                <a:rect l="0" t="0" r="0" b="0"/>
                <a:pathLst>
                  <a:path w="338138" h="249757">
                    <a:moveTo>
                      <a:pt x="270775" y="57150"/>
                    </a:moveTo>
                    <a:cubicBezTo>
                      <a:pt x="270775" y="57150"/>
                      <a:pt x="270775" y="57150"/>
                      <a:pt x="298513" y="59785"/>
                    </a:cubicBezTo>
                    <a:cubicBezTo>
                      <a:pt x="307759" y="59785"/>
                      <a:pt x="314363" y="67690"/>
                      <a:pt x="314363" y="76913"/>
                    </a:cubicBezTo>
                    <a:cubicBezTo>
                      <a:pt x="314363" y="76913"/>
                      <a:pt x="307759" y="163869"/>
                      <a:pt x="307759" y="165187"/>
                    </a:cubicBezTo>
                    <a:cubicBezTo>
                      <a:pt x="307759" y="165187"/>
                      <a:pt x="307759" y="165187"/>
                      <a:pt x="322288" y="165187"/>
                    </a:cubicBezTo>
                    <a:cubicBezTo>
                      <a:pt x="322288" y="165187"/>
                      <a:pt x="322288" y="165187"/>
                      <a:pt x="322288" y="83500"/>
                    </a:cubicBezTo>
                    <a:cubicBezTo>
                      <a:pt x="322288" y="78230"/>
                      <a:pt x="324930" y="75595"/>
                      <a:pt x="330213" y="75595"/>
                    </a:cubicBezTo>
                    <a:cubicBezTo>
                      <a:pt x="334176" y="75595"/>
                      <a:pt x="338138" y="78230"/>
                      <a:pt x="338138" y="83500"/>
                    </a:cubicBezTo>
                    <a:cubicBezTo>
                      <a:pt x="338138" y="83500"/>
                      <a:pt x="338138" y="83500"/>
                      <a:pt x="338138" y="173092"/>
                    </a:cubicBezTo>
                    <a:cubicBezTo>
                      <a:pt x="338138" y="177044"/>
                      <a:pt x="334176" y="180997"/>
                      <a:pt x="330213" y="180997"/>
                    </a:cubicBezTo>
                    <a:cubicBezTo>
                      <a:pt x="330213" y="180997"/>
                      <a:pt x="269454" y="180997"/>
                      <a:pt x="253604" y="179679"/>
                    </a:cubicBezTo>
                    <a:cubicBezTo>
                      <a:pt x="253604" y="179679"/>
                      <a:pt x="253604" y="179679"/>
                      <a:pt x="240395" y="180997"/>
                    </a:cubicBezTo>
                    <a:cubicBezTo>
                      <a:pt x="240395" y="180997"/>
                      <a:pt x="240395" y="180997"/>
                      <a:pt x="262850" y="231062"/>
                    </a:cubicBezTo>
                    <a:cubicBezTo>
                      <a:pt x="266812" y="237650"/>
                      <a:pt x="262850" y="245555"/>
                      <a:pt x="256245" y="248190"/>
                    </a:cubicBezTo>
                    <a:cubicBezTo>
                      <a:pt x="249641" y="250825"/>
                      <a:pt x="243037" y="248190"/>
                      <a:pt x="239074" y="241603"/>
                    </a:cubicBezTo>
                    <a:cubicBezTo>
                      <a:pt x="239074" y="241603"/>
                      <a:pt x="239074" y="241603"/>
                      <a:pt x="210016" y="174409"/>
                    </a:cubicBezTo>
                    <a:cubicBezTo>
                      <a:pt x="207374" y="170457"/>
                      <a:pt x="207374" y="166504"/>
                      <a:pt x="210016" y="162551"/>
                    </a:cubicBezTo>
                    <a:cubicBezTo>
                      <a:pt x="212657" y="158599"/>
                      <a:pt x="216620" y="157281"/>
                      <a:pt x="220582" y="155964"/>
                    </a:cubicBezTo>
                    <a:cubicBezTo>
                      <a:pt x="220582" y="155964"/>
                      <a:pt x="220582" y="155964"/>
                      <a:pt x="274737" y="152011"/>
                    </a:cubicBezTo>
                    <a:cubicBezTo>
                      <a:pt x="262850" y="150694"/>
                      <a:pt x="229828" y="148059"/>
                      <a:pt x="219262" y="146741"/>
                    </a:cubicBezTo>
                    <a:cubicBezTo>
                      <a:pt x="217941" y="146741"/>
                      <a:pt x="217941" y="146741"/>
                      <a:pt x="216620" y="146741"/>
                    </a:cubicBezTo>
                    <a:cubicBezTo>
                      <a:pt x="219262" y="142789"/>
                      <a:pt x="223224" y="140154"/>
                      <a:pt x="227187" y="140154"/>
                    </a:cubicBezTo>
                    <a:cubicBezTo>
                      <a:pt x="227187" y="140154"/>
                      <a:pt x="227187" y="140154"/>
                      <a:pt x="248320" y="140154"/>
                    </a:cubicBezTo>
                    <a:cubicBezTo>
                      <a:pt x="248320" y="140154"/>
                      <a:pt x="248320" y="140154"/>
                      <a:pt x="249641" y="133566"/>
                    </a:cubicBezTo>
                    <a:cubicBezTo>
                      <a:pt x="252283" y="134884"/>
                      <a:pt x="250962" y="133566"/>
                      <a:pt x="256245" y="134884"/>
                    </a:cubicBezTo>
                    <a:cubicBezTo>
                      <a:pt x="261529" y="134884"/>
                      <a:pt x="268133" y="130931"/>
                      <a:pt x="270775" y="125661"/>
                    </a:cubicBezTo>
                    <a:cubicBezTo>
                      <a:pt x="270775" y="125661"/>
                      <a:pt x="270775" y="125661"/>
                      <a:pt x="286625" y="86136"/>
                    </a:cubicBezTo>
                    <a:cubicBezTo>
                      <a:pt x="286625" y="86136"/>
                      <a:pt x="286625" y="86136"/>
                      <a:pt x="261529" y="119073"/>
                    </a:cubicBezTo>
                    <a:cubicBezTo>
                      <a:pt x="258887" y="121708"/>
                      <a:pt x="256245" y="124343"/>
                      <a:pt x="252283" y="123026"/>
                    </a:cubicBezTo>
                    <a:cubicBezTo>
                      <a:pt x="252283" y="123026"/>
                      <a:pt x="252283" y="123026"/>
                      <a:pt x="232470" y="121708"/>
                    </a:cubicBezTo>
                    <a:cubicBezTo>
                      <a:pt x="233791" y="123026"/>
                      <a:pt x="233791" y="124343"/>
                      <a:pt x="233791" y="125661"/>
                    </a:cubicBezTo>
                    <a:cubicBezTo>
                      <a:pt x="233791" y="129614"/>
                      <a:pt x="231149" y="133566"/>
                      <a:pt x="227187" y="133566"/>
                    </a:cubicBezTo>
                    <a:cubicBezTo>
                      <a:pt x="227187" y="133566"/>
                      <a:pt x="227187" y="133566"/>
                      <a:pt x="176994" y="133566"/>
                    </a:cubicBezTo>
                    <a:cubicBezTo>
                      <a:pt x="176994" y="133566"/>
                      <a:pt x="176994" y="133566"/>
                      <a:pt x="176994" y="221840"/>
                    </a:cubicBezTo>
                    <a:cubicBezTo>
                      <a:pt x="184919" y="223157"/>
                      <a:pt x="191524" y="225792"/>
                      <a:pt x="196807" y="228427"/>
                    </a:cubicBezTo>
                    <a:cubicBezTo>
                      <a:pt x="196807" y="228427"/>
                      <a:pt x="196807" y="228427"/>
                      <a:pt x="204732" y="190219"/>
                    </a:cubicBezTo>
                    <a:cubicBezTo>
                      <a:pt x="204732" y="190219"/>
                      <a:pt x="204732" y="190219"/>
                      <a:pt x="223224" y="229745"/>
                    </a:cubicBezTo>
                    <a:cubicBezTo>
                      <a:pt x="223224" y="229745"/>
                      <a:pt x="223224" y="229745"/>
                      <a:pt x="220582" y="238967"/>
                    </a:cubicBezTo>
                    <a:cubicBezTo>
                      <a:pt x="219262" y="245555"/>
                      <a:pt x="212657" y="249508"/>
                      <a:pt x="204732" y="248190"/>
                    </a:cubicBezTo>
                    <a:cubicBezTo>
                      <a:pt x="202091" y="246873"/>
                      <a:pt x="199449" y="245555"/>
                      <a:pt x="198128" y="242920"/>
                    </a:cubicBezTo>
                    <a:cubicBezTo>
                      <a:pt x="191524" y="246873"/>
                      <a:pt x="180957" y="249508"/>
                      <a:pt x="169069" y="249508"/>
                    </a:cubicBezTo>
                    <a:cubicBezTo>
                      <a:pt x="157182" y="249508"/>
                      <a:pt x="146615" y="246873"/>
                      <a:pt x="141331" y="242920"/>
                    </a:cubicBezTo>
                    <a:cubicBezTo>
                      <a:pt x="140011" y="246873"/>
                      <a:pt x="136048" y="248190"/>
                      <a:pt x="133406" y="249508"/>
                    </a:cubicBezTo>
                    <a:cubicBezTo>
                      <a:pt x="125481" y="250825"/>
                      <a:pt x="118877" y="246873"/>
                      <a:pt x="117556" y="238967"/>
                    </a:cubicBezTo>
                    <a:cubicBezTo>
                      <a:pt x="117556" y="238967"/>
                      <a:pt x="117556" y="238967"/>
                      <a:pt x="112273" y="215252"/>
                    </a:cubicBezTo>
                    <a:cubicBezTo>
                      <a:pt x="132085" y="192854"/>
                      <a:pt x="132085" y="194172"/>
                      <a:pt x="133406" y="191537"/>
                    </a:cubicBezTo>
                    <a:cubicBezTo>
                      <a:pt x="133406" y="191537"/>
                      <a:pt x="133406" y="191537"/>
                      <a:pt x="141331" y="228427"/>
                    </a:cubicBezTo>
                    <a:cubicBezTo>
                      <a:pt x="146615" y="225792"/>
                      <a:pt x="153219" y="223157"/>
                      <a:pt x="161144" y="221840"/>
                    </a:cubicBezTo>
                    <a:cubicBezTo>
                      <a:pt x="161144" y="221840"/>
                      <a:pt x="161144" y="221840"/>
                      <a:pt x="161144" y="133566"/>
                    </a:cubicBezTo>
                    <a:cubicBezTo>
                      <a:pt x="161144" y="133566"/>
                      <a:pt x="161144" y="133566"/>
                      <a:pt x="112273" y="133566"/>
                    </a:cubicBezTo>
                    <a:cubicBezTo>
                      <a:pt x="108310" y="133566"/>
                      <a:pt x="105668" y="129614"/>
                      <a:pt x="105668" y="125661"/>
                    </a:cubicBezTo>
                    <a:cubicBezTo>
                      <a:pt x="105668" y="125661"/>
                      <a:pt x="105668" y="124343"/>
                      <a:pt x="105668" y="123026"/>
                    </a:cubicBezTo>
                    <a:cubicBezTo>
                      <a:pt x="84535" y="124343"/>
                      <a:pt x="85856" y="124343"/>
                      <a:pt x="84535" y="124343"/>
                    </a:cubicBezTo>
                    <a:cubicBezTo>
                      <a:pt x="81893" y="124343"/>
                      <a:pt x="77930" y="123026"/>
                      <a:pt x="76610" y="120391"/>
                    </a:cubicBezTo>
                    <a:cubicBezTo>
                      <a:pt x="76610" y="120391"/>
                      <a:pt x="76610" y="120391"/>
                      <a:pt x="51513" y="87453"/>
                    </a:cubicBezTo>
                    <a:cubicBezTo>
                      <a:pt x="51513" y="87453"/>
                      <a:pt x="51513" y="87453"/>
                      <a:pt x="67364" y="126979"/>
                    </a:cubicBezTo>
                    <a:cubicBezTo>
                      <a:pt x="70005" y="132249"/>
                      <a:pt x="75289" y="136201"/>
                      <a:pt x="81893" y="136201"/>
                    </a:cubicBezTo>
                    <a:cubicBezTo>
                      <a:pt x="87176" y="134884"/>
                      <a:pt x="85856" y="134884"/>
                      <a:pt x="88497" y="134884"/>
                    </a:cubicBezTo>
                    <a:cubicBezTo>
                      <a:pt x="88497" y="134884"/>
                      <a:pt x="88497" y="134884"/>
                      <a:pt x="89818" y="141471"/>
                    </a:cubicBezTo>
                    <a:cubicBezTo>
                      <a:pt x="89818" y="141471"/>
                      <a:pt x="89818" y="141471"/>
                      <a:pt x="110952" y="141471"/>
                    </a:cubicBezTo>
                    <a:cubicBezTo>
                      <a:pt x="116235" y="141471"/>
                      <a:pt x="121519" y="145424"/>
                      <a:pt x="122839" y="150694"/>
                    </a:cubicBezTo>
                    <a:cubicBezTo>
                      <a:pt x="122839" y="150694"/>
                      <a:pt x="122839" y="150694"/>
                      <a:pt x="125481" y="163869"/>
                    </a:cubicBezTo>
                    <a:cubicBezTo>
                      <a:pt x="124160" y="162551"/>
                      <a:pt x="121519" y="161234"/>
                      <a:pt x="118877" y="161234"/>
                    </a:cubicBezTo>
                    <a:cubicBezTo>
                      <a:pt x="110952" y="158599"/>
                      <a:pt x="71326" y="150694"/>
                      <a:pt x="64722" y="149376"/>
                    </a:cubicBezTo>
                    <a:cubicBezTo>
                      <a:pt x="64722" y="149376"/>
                      <a:pt x="64722" y="149376"/>
                      <a:pt x="114914" y="170457"/>
                    </a:cubicBezTo>
                    <a:cubicBezTo>
                      <a:pt x="118877" y="171774"/>
                      <a:pt x="122839" y="175727"/>
                      <a:pt x="122839" y="179679"/>
                    </a:cubicBezTo>
                    <a:cubicBezTo>
                      <a:pt x="124160" y="183632"/>
                      <a:pt x="122839" y="187584"/>
                      <a:pt x="120198" y="190219"/>
                    </a:cubicBezTo>
                    <a:cubicBezTo>
                      <a:pt x="120198" y="190219"/>
                      <a:pt x="120198" y="190219"/>
                      <a:pt x="70005" y="245555"/>
                    </a:cubicBezTo>
                    <a:cubicBezTo>
                      <a:pt x="66043" y="250825"/>
                      <a:pt x="58118" y="250825"/>
                      <a:pt x="52834" y="245555"/>
                    </a:cubicBezTo>
                    <a:cubicBezTo>
                      <a:pt x="47551" y="241603"/>
                      <a:pt x="46230" y="233697"/>
                      <a:pt x="51513" y="228427"/>
                    </a:cubicBezTo>
                    <a:cubicBezTo>
                      <a:pt x="51513" y="228427"/>
                      <a:pt x="51513" y="228427"/>
                      <a:pt x="88497" y="187584"/>
                    </a:cubicBezTo>
                    <a:cubicBezTo>
                      <a:pt x="88497" y="187584"/>
                      <a:pt x="88497" y="187584"/>
                      <a:pt x="77930" y="182314"/>
                    </a:cubicBezTo>
                    <a:cubicBezTo>
                      <a:pt x="77930" y="182314"/>
                      <a:pt x="77930" y="182314"/>
                      <a:pt x="7925" y="182314"/>
                    </a:cubicBezTo>
                    <a:cubicBezTo>
                      <a:pt x="3963" y="182314"/>
                      <a:pt x="0" y="178362"/>
                      <a:pt x="0" y="174409"/>
                    </a:cubicBezTo>
                    <a:cubicBezTo>
                      <a:pt x="0" y="174409"/>
                      <a:pt x="0" y="174409"/>
                      <a:pt x="0" y="84818"/>
                    </a:cubicBezTo>
                    <a:cubicBezTo>
                      <a:pt x="0" y="79548"/>
                      <a:pt x="3963" y="75595"/>
                      <a:pt x="7925" y="75595"/>
                    </a:cubicBezTo>
                    <a:cubicBezTo>
                      <a:pt x="13209" y="75595"/>
                      <a:pt x="15850" y="79548"/>
                      <a:pt x="15850" y="84818"/>
                    </a:cubicBezTo>
                    <a:cubicBezTo>
                      <a:pt x="15850" y="84818"/>
                      <a:pt x="15850" y="84818"/>
                      <a:pt x="15850" y="166504"/>
                    </a:cubicBezTo>
                    <a:cubicBezTo>
                      <a:pt x="15850" y="166504"/>
                      <a:pt x="15850" y="166504"/>
                      <a:pt x="30380" y="166504"/>
                    </a:cubicBezTo>
                    <a:cubicBezTo>
                      <a:pt x="30380" y="166504"/>
                      <a:pt x="30380" y="166504"/>
                      <a:pt x="23776" y="78230"/>
                    </a:cubicBezTo>
                    <a:cubicBezTo>
                      <a:pt x="23776" y="69008"/>
                      <a:pt x="30380" y="61103"/>
                      <a:pt x="39626" y="61103"/>
                    </a:cubicBezTo>
                    <a:cubicBezTo>
                      <a:pt x="39626" y="61103"/>
                      <a:pt x="39626" y="61103"/>
                      <a:pt x="67364" y="58468"/>
                    </a:cubicBezTo>
                    <a:cubicBezTo>
                      <a:pt x="76610" y="58468"/>
                      <a:pt x="84535" y="65055"/>
                      <a:pt x="84535" y="74278"/>
                    </a:cubicBezTo>
                    <a:cubicBezTo>
                      <a:pt x="84535" y="74278"/>
                      <a:pt x="84535" y="74278"/>
                      <a:pt x="85856" y="87453"/>
                    </a:cubicBezTo>
                    <a:cubicBezTo>
                      <a:pt x="85856" y="87453"/>
                      <a:pt x="85856" y="87453"/>
                      <a:pt x="68685" y="74278"/>
                    </a:cubicBezTo>
                    <a:cubicBezTo>
                      <a:pt x="68685" y="74278"/>
                      <a:pt x="68685" y="74278"/>
                      <a:pt x="89818" y="103263"/>
                    </a:cubicBezTo>
                    <a:cubicBezTo>
                      <a:pt x="89818" y="103263"/>
                      <a:pt x="89818" y="103263"/>
                      <a:pt x="128123" y="100628"/>
                    </a:cubicBezTo>
                    <a:cubicBezTo>
                      <a:pt x="133406" y="100628"/>
                      <a:pt x="138690" y="104581"/>
                      <a:pt x="138690" y="111168"/>
                    </a:cubicBezTo>
                    <a:cubicBezTo>
                      <a:pt x="138690" y="113803"/>
                      <a:pt x="138690" y="116438"/>
                      <a:pt x="136048" y="119073"/>
                    </a:cubicBezTo>
                    <a:cubicBezTo>
                      <a:pt x="136048" y="119073"/>
                      <a:pt x="136048" y="119073"/>
                      <a:pt x="203411" y="119073"/>
                    </a:cubicBezTo>
                    <a:cubicBezTo>
                      <a:pt x="200770" y="116438"/>
                      <a:pt x="199449" y="112486"/>
                      <a:pt x="199449" y="109851"/>
                    </a:cubicBezTo>
                    <a:cubicBezTo>
                      <a:pt x="199449" y="103263"/>
                      <a:pt x="204732" y="99311"/>
                      <a:pt x="210016" y="99311"/>
                    </a:cubicBezTo>
                    <a:cubicBezTo>
                      <a:pt x="210016" y="99311"/>
                      <a:pt x="210016" y="99311"/>
                      <a:pt x="248320" y="101946"/>
                    </a:cubicBezTo>
                    <a:cubicBezTo>
                      <a:pt x="248320" y="101946"/>
                      <a:pt x="248320" y="101946"/>
                      <a:pt x="269454" y="74278"/>
                    </a:cubicBezTo>
                    <a:cubicBezTo>
                      <a:pt x="269454" y="74278"/>
                      <a:pt x="269454" y="74278"/>
                      <a:pt x="252283" y="87453"/>
                    </a:cubicBezTo>
                    <a:cubicBezTo>
                      <a:pt x="252283" y="87453"/>
                      <a:pt x="252283" y="87453"/>
                      <a:pt x="253604" y="72960"/>
                    </a:cubicBezTo>
                    <a:cubicBezTo>
                      <a:pt x="253604" y="63738"/>
                      <a:pt x="261529" y="57150"/>
                      <a:pt x="270775" y="57150"/>
                    </a:cubicBezTo>
                    <a:close/>
                    <a:moveTo>
                      <a:pt x="284163" y="0"/>
                    </a:moveTo>
                    <a:cubicBezTo>
                      <a:pt x="297315" y="0"/>
                      <a:pt x="307976" y="10306"/>
                      <a:pt x="307976" y="23019"/>
                    </a:cubicBezTo>
                    <a:cubicBezTo>
                      <a:pt x="307976" y="35732"/>
                      <a:pt x="297315" y="46038"/>
                      <a:pt x="284163" y="46038"/>
                    </a:cubicBezTo>
                    <a:cubicBezTo>
                      <a:pt x="271011" y="46038"/>
                      <a:pt x="260350" y="35732"/>
                      <a:pt x="260350" y="23019"/>
                    </a:cubicBezTo>
                    <a:cubicBezTo>
                      <a:pt x="260350" y="10306"/>
                      <a:pt x="271011" y="0"/>
                      <a:pt x="284163" y="0"/>
                    </a:cubicBezTo>
                    <a:close/>
                    <a:moveTo>
                      <a:pt x="54769" y="0"/>
                    </a:moveTo>
                    <a:cubicBezTo>
                      <a:pt x="67482" y="0"/>
                      <a:pt x="77788" y="10661"/>
                      <a:pt x="77788" y="23813"/>
                    </a:cubicBezTo>
                    <a:cubicBezTo>
                      <a:pt x="77788" y="36965"/>
                      <a:pt x="67482" y="47626"/>
                      <a:pt x="54769" y="47626"/>
                    </a:cubicBezTo>
                    <a:cubicBezTo>
                      <a:pt x="42056" y="47626"/>
                      <a:pt x="31750" y="36965"/>
                      <a:pt x="31750" y="23813"/>
                    </a:cubicBezTo>
                    <a:cubicBezTo>
                      <a:pt x="31750" y="10661"/>
                      <a:pt x="42056" y="0"/>
                      <a:pt x="5476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7" name="文本框 6"/>
          <p:cNvSpPr txBox="1"/>
          <p:nvPr/>
        </p:nvSpPr>
        <p:spPr>
          <a:xfrm>
            <a:off x="2979420" y="2733675"/>
            <a:ext cx="614997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我的   大学</a:t>
            </a:r>
          </a:p>
        </p:txBody>
      </p:sp>
      <p:sp useBgFill="1">
        <p:nvSpPr>
          <p:cNvPr id="11" name="文本框 10"/>
          <p:cNvSpPr txBox="1"/>
          <p:nvPr/>
        </p:nvSpPr>
        <p:spPr>
          <a:xfrm>
            <a:off x="4091305" y="4645660"/>
            <a:ext cx="3836670" cy="521970"/>
          </a:xfrm>
          <a:prstGeom prst="rect">
            <a:avLst/>
          </a:prstGeom>
          <a:ln w="9525">
            <a:noFill/>
            <a:miter/>
          </a:ln>
          <a:effectLst/>
        </p:spPr>
        <p:txBody>
          <a:bodyPr vert="horz" wrap="square" anchor="t">
            <a:spAutoFit/>
          </a:bodyPr>
          <a:lstStyle/>
          <a:p>
            <a:pPr lvl="0" algn="ctr" eaLnBrk="0" latinLnBrk="0" hangingPunct="0"/>
            <a:r>
              <a:rPr lang="en-US" altLang="zh-CN" sz="2800" dirty="0">
                <a:solidFill>
                  <a:schemeClr val="tx1"/>
                </a:solidFill>
                <a:latin typeface="Meiryo" panose="020B0604030504040204" charset="-128"/>
                <a:ea typeface="Meiryo" panose="020B0604030504040204" charset="-128"/>
              </a:rPr>
              <a:t> My freshman year</a:t>
            </a:r>
          </a:p>
        </p:txBody>
      </p:sp>
      <p:cxnSp>
        <p:nvCxnSpPr>
          <p:cNvPr id="21" name="直接连接符 20"/>
          <p:cNvCxnSpPr/>
          <p:nvPr/>
        </p:nvCxnSpPr>
        <p:spPr>
          <a:xfrm>
            <a:off x="5735320" y="5168265"/>
            <a:ext cx="560705" cy="952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539e752176744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76900" y="-995680"/>
            <a:ext cx="619125" cy="619125"/>
          </a:xfrm>
          <a:prstGeom prst="rect">
            <a:avLst/>
          </a:prstGeom>
        </p:spPr>
      </p:pic>
      <p:pic>
        <p:nvPicPr>
          <p:cNvPr id="3" name="Vk - 烟火.mp3">
            <a:hlinkClick r:id="" action="ppaction://media"/>
            <a:extLst>
              <a:ext uri="{FF2B5EF4-FFF2-40B4-BE49-F238E27FC236}">
                <a16:creationId xmlns:a16="http://schemas.microsoft.com/office/drawing/2014/main" id="{57575642-CE53-BC47-B4E5-1FD8FD74779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53099" y="3086099"/>
            <a:ext cx="1903095" cy="1903095"/>
          </a:xfrm>
          <a:prstGeom prst="rect">
            <a:avLst/>
          </a:prstGeom>
        </p:spPr>
      </p:pic>
    </p:spTree>
  </p:cSld>
  <p:clrMapOvr>
    <a:masterClrMapping/>
  </p:clrMapOvr>
  <p:transition advClick="0" advTm="3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23" repeatCount="indefinite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954655" y="2430145"/>
            <a:ext cx="6014720" cy="1921510"/>
            <a:chOff x="5519" y="3702"/>
            <a:chExt cx="9472" cy="3026"/>
          </a:xfrm>
        </p:grpSpPr>
        <p:sp>
          <p:nvSpPr>
            <p:cNvPr id="20" name="流程图: 终止 19"/>
            <p:cNvSpPr/>
            <p:nvPr/>
          </p:nvSpPr>
          <p:spPr>
            <a:xfrm>
              <a:off x="5519" y="3702"/>
              <a:ext cx="9472" cy="2979"/>
            </a:xfrm>
            <a:prstGeom prst="flowChartTerminator">
              <a:avLst/>
            </a:prstGeom>
            <a:solidFill>
              <a:schemeClr val="tx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i="1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6241" y="3822"/>
              <a:ext cx="8085" cy="2906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lvl="0" algn="ctr" eaLnBrk="1" hangingPunct="1"/>
              <a:r>
                <a:rPr lang="zh-CN" altLang="en-US" sz="6000" b="1" i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感谢您的聆听</a:t>
              </a:r>
            </a:p>
            <a:p>
              <a:pPr lvl="0" algn="ctr" eaLnBrk="1" hangingPunct="1"/>
              <a:r>
                <a:rPr lang="en-US" altLang="zh-CN" sz="5400" b="1" i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THANKS</a:t>
              </a:r>
            </a:p>
          </p:txBody>
        </p:sp>
      </p:grpSp>
    </p:spTree>
  </p:cSld>
  <p:clrMapOvr>
    <a:masterClrMapping/>
  </p:clrMapOvr>
  <p:transition advClick="0" advTm="3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2614295" y="1031875"/>
            <a:ext cx="7367905" cy="4670425"/>
          </a:xfrm>
          <a:prstGeom prst="rect">
            <a:avLst/>
          </a:pr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菱形 8"/>
          <p:cNvSpPr/>
          <p:nvPr/>
        </p:nvSpPr>
        <p:spPr>
          <a:xfrm>
            <a:off x="1856105" y="1044575"/>
            <a:ext cx="1527810" cy="1527810"/>
          </a:xfrm>
          <a:prstGeom prst="diamond">
            <a:avLst/>
          </a:prstGeom>
          <a:solidFill>
            <a:schemeClr val="bg1"/>
          </a:solidFill>
          <a:ln>
            <a:solidFill>
              <a:srgbClr val="E84B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55470" y="1097915"/>
            <a:ext cx="1518285" cy="1431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E84B30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600" dirty="0">
                <a:solidFill>
                  <a:srgbClr val="E84B30"/>
                </a:solidFill>
                <a:latin typeface="方正大标宋简体" panose="02010601030101010101" charset="-122"/>
                <a:ea typeface="方正大标宋简体" panose="02010601030101010101" charset="-122"/>
              </a:rPr>
              <a:t>前</a:t>
            </a:r>
          </a:p>
        </p:txBody>
      </p:sp>
      <p:sp>
        <p:nvSpPr>
          <p:cNvPr id="10" name="菱形 9"/>
          <p:cNvSpPr/>
          <p:nvPr/>
        </p:nvSpPr>
        <p:spPr>
          <a:xfrm>
            <a:off x="1855470" y="2562860"/>
            <a:ext cx="1527810" cy="1527810"/>
          </a:xfrm>
          <a:prstGeom prst="diamond">
            <a:avLst/>
          </a:prstGeom>
          <a:solidFill>
            <a:schemeClr val="bg1"/>
          </a:solidFill>
          <a:ln>
            <a:solidFill>
              <a:srgbClr val="E84B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845310" y="2635250"/>
            <a:ext cx="1518285" cy="1431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E84B30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600">
                <a:solidFill>
                  <a:srgbClr val="E84B30"/>
                </a:solidFill>
                <a:latin typeface="方正大标宋简体" panose="02010601030101010101" charset="-122"/>
                <a:ea typeface="方正大标宋简体" panose="02010601030101010101" charset="-122"/>
              </a:rPr>
              <a:t>言</a:t>
            </a:r>
          </a:p>
        </p:txBody>
      </p:sp>
      <p:grpSp>
        <p:nvGrpSpPr>
          <p:cNvPr id="60" name="组合 59"/>
          <p:cNvGrpSpPr/>
          <p:nvPr/>
        </p:nvGrpSpPr>
        <p:grpSpPr>
          <a:xfrm>
            <a:off x="3970020" y="2417445"/>
            <a:ext cx="437515" cy="351155"/>
            <a:chOff x="1232" y="3298"/>
            <a:chExt cx="689" cy="553"/>
          </a:xfrm>
          <a:solidFill>
            <a:schemeClr val="bg1"/>
          </a:solidFill>
        </p:grpSpPr>
        <p:sp>
          <p:nvSpPr>
            <p:cNvPr id="54" name="燕尾形 53"/>
            <p:cNvSpPr/>
            <p:nvPr/>
          </p:nvSpPr>
          <p:spPr>
            <a:xfrm>
              <a:off x="1617" y="3298"/>
              <a:ext cx="305" cy="548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燕尾形 54"/>
            <p:cNvSpPr/>
            <p:nvPr/>
          </p:nvSpPr>
          <p:spPr>
            <a:xfrm>
              <a:off x="1432" y="3303"/>
              <a:ext cx="305" cy="548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燕尾形 55"/>
            <p:cNvSpPr/>
            <p:nvPr/>
          </p:nvSpPr>
          <p:spPr>
            <a:xfrm>
              <a:off x="1232" y="3303"/>
              <a:ext cx="305" cy="548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973195" y="3557905"/>
            <a:ext cx="438150" cy="351155"/>
            <a:chOff x="1232" y="3298"/>
            <a:chExt cx="690" cy="553"/>
          </a:xfrm>
          <a:solidFill>
            <a:schemeClr val="bg1"/>
          </a:solidFill>
        </p:grpSpPr>
        <p:sp>
          <p:nvSpPr>
            <p:cNvPr id="15" name="燕尾形 14"/>
            <p:cNvSpPr/>
            <p:nvPr/>
          </p:nvSpPr>
          <p:spPr>
            <a:xfrm>
              <a:off x="1617" y="3298"/>
              <a:ext cx="305" cy="548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燕尾形 15"/>
            <p:cNvSpPr/>
            <p:nvPr/>
          </p:nvSpPr>
          <p:spPr>
            <a:xfrm>
              <a:off x="1417" y="3303"/>
              <a:ext cx="305" cy="548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燕尾形 16"/>
            <p:cNvSpPr/>
            <p:nvPr/>
          </p:nvSpPr>
          <p:spPr>
            <a:xfrm>
              <a:off x="1232" y="3303"/>
              <a:ext cx="305" cy="548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970020" y="4678045"/>
            <a:ext cx="438150" cy="351155"/>
            <a:chOff x="1232" y="3298"/>
            <a:chExt cx="690" cy="553"/>
          </a:xfrm>
          <a:solidFill>
            <a:schemeClr val="bg1"/>
          </a:solidFill>
        </p:grpSpPr>
        <p:sp>
          <p:nvSpPr>
            <p:cNvPr id="19" name="燕尾形 18"/>
            <p:cNvSpPr/>
            <p:nvPr/>
          </p:nvSpPr>
          <p:spPr>
            <a:xfrm>
              <a:off x="1617" y="3298"/>
              <a:ext cx="305" cy="548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燕尾形 20"/>
            <p:cNvSpPr/>
            <p:nvPr/>
          </p:nvSpPr>
          <p:spPr>
            <a:xfrm>
              <a:off x="1417" y="3303"/>
              <a:ext cx="305" cy="548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燕尾形 21"/>
            <p:cNvSpPr/>
            <p:nvPr/>
          </p:nvSpPr>
          <p:spPr>
            <a:xfrm>
              <a:off x="1232" y="3303"/>
              <a:ext cx="305" cy="548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7B5541F4-BCCF-0B46-BC8F-E38BE026603B}"/>
              </a:ext>
            </a:extLst>
          </p:cNvPr>
          <p:cNvSpPr txBox="1"/>
          <p:nvPr/>
        </p:nvSpPr>
        <p:spPr>
          <a:xfrm>
            <a:off x="4899065" y="2360602"/>
            <a:ext cx="41032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/>
              <a:t>我的大学生活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7B556E9-8A84-3042-A6CC-58293A0231B6}"/>
              </a:ext>
            </a:extLst>
          </p:cNvPr>
          <p:cNvSpPr txBox="1"/>
          <p:nvPr/>
        </p:nvSpPr>
        <p:spPr>
          <a:xfrm>
            <a:off x="5001260" y="3326765"/>
            <a:ext cx="3115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/>
              <a:t>我的学习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F5F8A887-F4DA-0C4A-8225-D645C5090145}"/>
              </a:ext>
            </a:extLst>
          </p:cNvPr>
          <p:cNvSpPr txBox="1"/>
          <p:nvPr/>
        </p:nvSpPr>
        <p:spPr>
          <a:xfrm>
            <a:off x="5781674" y="3538567"/>
            <a:ext cx="3220679" cy="754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CFCCE10E-AAB3-6E4B-B1D0-B8952A2CA032}"/>
              </a:ext>
            </a:extLst>
          </p:cNvPr>
          <p:cNvSpPr txBox="1"/>
          <p:nvPr/>
        </p:nvSpPr>
        <p:spPr>
          <a:xfrm>
            <a:off x="4485661" y="3051820"/>
            <a:ext cx="3220679" cy="754361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algn="l"/>
            <a:endParaRPr lang="zh-CN" altLang="en-US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AA0D6E9F-3E64-0240-8FCE-7141DEAD6FAC}"/>
              </a:ext>
            </a:extLst>
          </p:cNvPr>
          <p:cNvSpPr txBox="1"/>
          <p:nvPr/>
        </p:nvSpPr>
        <p:spPr>
          <a:xfrm>
            <a:off x="5179233" y="2516966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zh-CN" altLang="en-US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E0C68420-0867-8E4F-BC98-B3A6B37FE7FF}"/>
              </a:ext>
            </a:extLst>
          </p:cNvPr>
          <p:cNvSpPr txBox="1"/>
          <p:nvPr/>
        </p:nvSpPr>
        <p:spPr>
          <a:xfrm>
            <a:off x="5179233" y="2516966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zh-CN" altLang="en-US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8173C75-CDDE-F446-B362-FFC99D59F559}"/>
              </a:ext>
            </a:extLst>
          </p:cNvPr>
          <p:cNvSpPr txBox="1"/>
          <p:nvPr/>
        </p:nvSpPr>
        <p:spPr>
          <a:xfrm>
            <a:off x="5013663" y="4465031"/>
            <a:ext cx="4001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/>
              <a:t>我的梦想</a:t>
            </a:r>
          </a:p>
        </p:txBody>
      </p:sp>
    </p:spTree>
  </p:cSld>
  <p:clrMapOvr>
    <a:masterClrMapping/>
  </p:clrMapOvr>
  <p:transition advClick="0" advTm="3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  <p:bldP spid="9" grpId="0" animBg="1"/>
      <p:bldP spid="4" grpId="0" animBg="1"/>
      <p:bldP spid="10" grpId="0" animBg="1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9319665" y="0"/>
            <a:ext cx="2555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latin typeface="木头-小可爱" panose="020B0604000101010104" pitchFamily="34" charset="-122"/>
                <a:ea typeface="木头-小可爱" panose="020B0604000101010104" pitchFamily="34" charset="-122"/>
              </a:rPr>
              <a:t>社团篇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7F8EFA2-FB51-42A1-AD08-A1819367F92E}"/>
              </a:ext>
            </a:extLst>
          </p:cNvPr>
          <p:cNvSpPr txBox="1"/>
          <p:nvPr/>
        </p:nvSpPr>
        <p:spPr>
          <a:xfrm>
            <a:off x="4853609" y="774572"/>
            <a:ext cx="8729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参加社团可以锻炼自己，丰富自己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21FBB58-F53F-4E20-8015-295460336CC7}"/>
              </a:ext>
            </a:extLst>
          </p:cNvPr>
          <p:cNvSpPr txBox="1"/>
          <p:nvPr/>
        </p:nvSpPr>
        <p:spPr>
          <a:xfrm>
            <a:off x="6884720" y="1420903"/>
            <a:ext cx="6747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结识更多的朋友</a:t>
            </a:r>
          </a:p>
        </p:txBody>
      </p:sp>
      <p:pic>
        <p:nvPicPr>
          <p:cNvPr id="2" name="图片 2">
            <a:extLst>
              <a:ext uri="{FF2B5EF4-FFF2-40B4-BE49-F238E27FC236}">
                <a16:creationId xmlns:a16="http://schemas.microsoft.com/office/drawing/2014/main" id="{EF0828CD-5E90-DD41-82CB-7BD30A5776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408638" cy="5418667"/>
          </a:xfrm>
          <a:prstGeom prst="rect">
            <a:avLst/>
          </a:prstGeom>
        </p:spPr>
      </p:pic>
    </p:spTree>
  </p:cSld>
  <p:clrMapOvr>
    <a:masterClrMapping/>
  </p:clrMapOvr>
  <p:transition advClick="0" advTm="3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9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273685" y="247650"/>
            <a:ext cx="30156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我</a:t>
            </a: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love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 运动</a:t>
            </a:r>
            <a:endParaRPr lang="zh-CN" altLang="en-US" sz="24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-3175" y="236220"/>
            <a:ext cx="119380" cy="4730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37795" y="236220"/>
            <a:ext cx="97790" cy="4730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beijing-1877357__34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175" y="1513205"/>
            <a:ext cx="5934075" cy="3955415"/>
          </a:xfrm>
          <a:prstGeom prst="rect">
            <a:avLst/>
          </a:prstGeom>
          <a:ln w="44450" cmpd="sng">
            <a:noFill/>
            <a:prstDash val="solid"/>
          </a:ln>
        </p:spPr>
      </p:pic>
      <p:grpSp>
        <p:nvGrpSpPr>
          <p:cNvPr id="70" name="组合 69"/>
          <p:cNvGrpSpPr/>
          <p:nvPr/>
        </p:nvGrpSpPr>
        <p:grpSpPr>
          <a:xfrm>
            <a:off x="6579870" y="1562734"/>
            <a:ext cx="4616450" cy="3908060"/>
            <a:chOff x="10362" y="2461"/>
            <a:chExt cx="7270" cy="1797"/>
          </a:xfrm>
        </p:grpSpPr>
        <p:sp>
          <p:nvSpPr>
            <p:cNvPr id="55" name="矩形 54"/>
            <p:cNvSpPr/>
            <p:nvPr/>
          </p:nvSpPr>
          <p:spPr>
            <a:xfrm>
              <a:off x="10795" y="2461"/>
              <a:ext cx="6837" cy="1797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0" name="组合 59"/>
            <p:cNvGrpSpPr/>
            <p:nvPr/>
          </p:nvGrpSpPr>
          <p:grpSpPr>
            <a:xfrm>
              <a:off x="10362" y="2848"/>
              <a:ext cx="977" cy="1016"/>
              <a:chOff x="10497" y="2845"/>
              <a:chExt cx="977" cy="1016"/>
            </a:xfrm>
          </p:grpSpPr>
          <p:sp>
            <p:nvSpPr>
              <p:cNvPr id="61" name="菱形 60"/>
              <p:cNvSpPr/>
              <p:nvPr/>
            </p:nvSpPr>
            <p:spPr>
              <a:xfrm>
                <a:off x="10497" y="2920"/>
                <a:ext cx="907" cy="878"/>
              </a:xfrm>
              <a:prstGeom prst="diamond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文本框 61"/>
              <p:cNvSpPr txBox="1"/>
              <p:nvPr/>
            </p:nvSpPr>
            <p:spPr>
              <a:xfrm>
                <a:off x="10622" y="2845"/>
                <a:ext cx="852" cy="10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600">
                    <a:solidFill>
                      <a:schemeClr val="bg1"/>
                    </a:solidFill>
                    <a:latin typeface="方正大标宋简体" panose="02010601030101010101" charset="-122"/>
                    <a:ea typeface="方正大标宋简体" panose="02010601030101010101" charset="-122"/>
                  </a:rPr>
                  <a:t>1</a:t>
                </a:r>
              </a:p>
            </p:txBody>
          </p:sp>
        </p:grp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DC584AF2-ECA4-9F49-99AF-8064896C077C}"/>
              </a:ext>
            </a:extLst>
          </p:cNvPr>
          <p:cNvSpPr txBox="1"/>
          <p:nvPr/>
        </p:nvSpPr>
        <p:spPr>
          <a:xfrm>
            <a:off x="6854825" y="1547511"/>
            <a:ext cx="44331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>
                <a:solidFill>
                  <a:schemeClr val="accent5"/>
                </a:solidFill>
              </a:rPr>
              <a:t>      在那一瞬间，你们像离了弦的箭似的，如闪电。</a:t>
            </a:r>
            <a:endParaRPr lang="en-US" altLang="zh-CN" sz="2400">
              <a:solidFill>
                <a:schemeClr val="accent5"/>
              </a:solidFill>
            </a:endParaRPr>
          </a:p>
          <a:p>
            <a:pPr algn="l"/>
            <a:r>
              <a:rPr lang="zh-CN" altLang="en-US" sz="2400">
                <a:solidFill>
                  <a:schemeClr val="accent5"/>
                </a:solidFill>
              </a:rPr>
              <a:t>运动场上最坚韧，不懈的追求，无悔的跑。</a:t>
            </a:r>
            <a:endParaRPr lang="en-US" altLang="zh-CN" sz="2400">
              <a:solidFill>
                <a:schemeClr val="accent5"/>
              </a:solidFill>
            </a:endParaRPr>
          </a:p>
          <a:p>
            <a:pPr algn="l"/>
            <a:r>
              <a:rPr lang="zh-CN" altLang="en-US" sz="2400">
                <a:solidFill>
                  <a:schemeClr val="accent5"/>
                </a:solidFill>
              </a:rPr>
              <a:t>胜者继续加油，败者不要气馁，相信我们总有收货。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F13FE83-D271-E241-9338-A7C8C45D4551}"/>
              </a:ext>
            </a:extLst>
          </p:cNvPr>
          <p:cNvSpPr txBox="1"/>
          <p:nvPr/>
        </p:nvSpPr>
        <p:spPr>
          <a:xfrm>
            <a:off x="3879407" y="2250426"/>
            <a:ext cx="4433187" cy="235714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algn="l"/>
            <a:endParaRPr lang="zh-CN" altLang="en-US"/>
          </a:p>
        </p:txBody>
      </p:sp>
    </p:spTree>
  </p:cSld>
  <p:clrMapOvr>
    <a:masterClrMapping/>
  </p:clrMapOvr>
  <p:transition advClick="0" advTm="3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9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3175" y="236220"/>
            <a:ext cx="119380" cy="4730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beijing-1877357__34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2040" y="1538605"/>
            <a:ext cx="2569210" cy="1712595"/>
          </a:xfrm>
          <a:prstGeom prst="rect">
            <a:avLst/>
          </a:prstGeom>
          <a:ln w="44450" cmpd="sng">
            <a:solidFill>
              <a:schemeClr val="bg1"/>
            </a:solidFill>
            <a:prstDash val="solid"/>
          </a:ln>
        </p:spPr>
      </p:pic>
      <p:pic>
        <p:nvPicPr>
          <p:cNvPr id="3" name="图片 2" descr="graduation-1449488__3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1565" y="3441700"/>
            <a:ext cx="3505200" cy="2509520"/>
          </a:xfrm>
          <a:prstGeom prst="rect">
            <a:avLst/>
          </a:prstGeom>
          <a:ln w="44450" cmpd="sng">
            <a:solidFill>
              <a:schemeClr val="bg1"/>
            </a:solidFill>
            <a:prstDash val="solid"/>
          </a:ln>
        </p:spPr>
      </p:pic>
      <p:pic>
        <p:nvPicPr>
          <p:cNvPr id="8" name="图片 7" descr="graduation-2038864__34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695" y="1522730"/>
            <a:ext cx="2579370" cy="1719580"/>
          </a:xfrm>
          <a:prstGeom prst="rect">
            <a:avLst/>
          </a:prstGeom>
          <a:ln w="44450" cmpd="sng">
            <a:solidFill>
              <a:schemeClr val="bg1"/>
            </a:solidFill>
            <a:prstDash val="solid"/>
          </a:ln>
        </p:spPr>
      </p:pic>
      <p:pic>
        <p:nvPicPr>
          <p:cNvPr id="9" name="图片 8" descr="rain-1599790_960_7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4632" y="3816280"/>
            <a:ext cx="2926080" cy="1947545"/>
          </a:xfrm>
          <a:prstGeom prst="rect">
            <a:avLst/>
          </a:prstGeom>
          <a:ln w="44450" cmpd="sng">
            <a:solidFill>
              <a:schemeClr val="bg1"/>
            </a:solidFill>
            <a:prstDash val="solid"/>
          </a:ln>
        </p:spPr>
      </p:pic>
      <p:grpSp>
        <p:nvGrpSpPr>
          <p:cNvPr id="17" name="组合 16"/>
          <p:cNvGrpSpPr/>
          <p:nvPr/>
        </p:nvGrpSpPr>
        <p:grpSpPr>
          <a:xfrm>
            <a:off x="2464435" y="2315845"/>
            <a:ext cx="2087880" cy="2087880"/>
            <a:chOff x="3881" y="3647"/>
            <a:chExt cx="3288" cy="3288"/>
          </a:xfrm>
        </p:grpSpPr>
        <p:sp>
          <p:nvSpPr>
            <p:cNvPr id="5" name="椭圆 4"/>
            <p:cNvSpPr/>
            <p:nvPr/>
          </p:nvSpPr>
          <p:spPr>
            <a:xfrm>
              <a:off x="3881" y="3647"/>
              <a:ext cx="3288" cy="32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4261" y="4012"/>
              <a:ext cx="2558" cy="2558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4675" y="3959"/>
              <a:ext cx="1730" cy="23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>
                <a:lnSpc>
                  <a:spcPct val="150000"/>
                </a:lnSpc>
              </a:pPr>
              <a:r>
                <a:rPr lang="zh-CN" altLang="en-US" sz="3200" b="1">
                  <a:solidFill>
                    <a:schemeClr val="accent5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广东爱情</a:t>
              </a:r>
            </a:p>
          </p:txBody>
        </p:sp>
      </p:grpSp>
      <p:grpSp>
        <p:nvGrpSpPr>
          <p:cNvPr id="107" name="Group 106"/>
          <p:cNvGrpSpPr/>
          <p:nvPr/>
        </p:nvGrpSpPr>
        <p:grpSpPr>
          <a:xfrm>
            <a:off x="8991235" y="1682581"/>
            <a:ext cx="802951" cy="802951"/>
            <a:chOff x="1785530" y="4641681"/>
            <a:chExt cx="802951" cy="802951"/>
          </a:xfrm>
        </p:grpSpPr>
        <p:sp>
          <p:nvSpPr>
            <p:cNvPr id="108" name="Freeform 107"/>
            <p:cNvSpPr/>
            <p:nvPr/>
          </p:nvSpPr>
          <p:spPr>
            <a:xfrm>
              <a:off x="1785530" y="4641681"/>
              <a:ext cx="802951" cy="802951"/>
            </a:xfrm>
            <a:custGeom>
              <a:avLst/>
              <a:gdLst>
                <a:gd name="connsiteX0" fmla="*/ 0 w 661361"/>
                <a:gd name="connsiteY0" fmla="*/ 330681 h 661361"/>
                <a:gd name="connsiteX1" fmla="*/ 96855 w 661361"/>
                <a:gd name="connsiteY1" fmla="*/ 96854 h 661361"/>
                <a:gd name="connsiteX2" fmla="*/ 330682 w 661361"/>
                <a:gd name="connsiteY2" fmla="*/ 0 h 661361"/>
                <a:gd name="connsiteX3" fmla="*/ 564509 w 661361"/>
                <a:gd name="connsiteY3" fmla="*/ 96855 h 661361"/>
                <a:gd name="connsiteX4" fmla="*/ 661363 w 661361"/>
                <a:gd name="connsiteY4" fmla="*/ 330682 h 661361"/>
                <a:gd name="connsiteX5" fmla="*/ 564509 w 661361"/>
                <a:gd name="connsiteY5" fmla="*/ 564509 h 661361"/>
                <a:gd name="connsiteX6" fmla="*/ 330682 w 661361"/>
                <a:gd name="connsiteY6" fmla="*/ 661363 h 661361"/>
                <a:gd name="connsiteX7" fmla="*/ 96855 w 661361"/>
                <a:gd name="connsiteY7" fmla="*/ 564509 h 661361"/>
                <a:gd name="connsiteX8" fmla="*/ 1 w 661361"/>
                <a:gd name="connsiteY8" fmla="*/ 330682 h 661361"/>
                <a:gd name="connsiteX9" fmla="*/ 0 w 661361"/>
                <a:gd name="connsiteY9" fmla="*/ 330681 h 661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361" h="661361">
                  <a:moveTo>
                    <a:pt x="0" y="330681"/>
                  </a:moveTo>
                  <a:cubicBezTo>
                    <a:pt x="0" y="242979"/>
                    <a:pt x="34840" y="158869"/>
                    <a:pt x="96855" y="96854"/>
                  </a:cubicBezTo>
                  <a:cubicBezTo>
                    <a:pt x="158870" y="34839"/>
                    <a:pt x="242980" y="0"/>
                    <a:pt x="330682" y="0"/>
                  </a:cubicBezTo>
                  <a:cubicBezTo>
                    <a:pt x="418384" y="0"/>
                    <a:pt x="502494" y="34840"/>
                    <a:pt x="564509" y="96855"/>
                  </a:cubicBezTo>
                  <a:cubicBezTo>
                    <a:pt x="626524" y="158870"/>
                    <a:pt x="661363" y="242980"/>
                    <a:pt x="661363" y="330682"/>
                  </a:cubicBezTo>
                  <a:cubicBezTo>
                    <a:pt x="661363" y="418384"/>
                    <a:pt x="626523" y="502494"/>
                    <a:pt x="564509" y="564509"/>
                  </a:cubicBezTo>
                  <a:cubicBezTo>
                    <a:pt x="502494" y="626524"/>
                    <a:pt x="418384" y="661363"/>
                    <a:pt x="330682" y="661363"/>
                  </a:cubicBezTo>
                  <a:cubicBezTo>
                    <a:pt x="242980" y="661363"/>
                    <a:pt x="158870" y="626523"/>
                    <a:pt x="96855" y="564509"/>
                  </a:cubicBezTo>
                  <a:cubicBezTo>
                    <a:pt x="34840" y="502494"/>
                    <a:pt x="1" y="418384"/>
                    <a:pt x="1" y="330682"/>
                  </a:cubicBezTo>
                  <a:lnTo>
                    <a:pt x="0" y="330681"/>
                  </a:lnTo>
                  <a:close/>
                </a:path>
              </a:pathLst>
            </a:custGeom>
            <a:solidFill>
              <a:srgbClr val="00BBD6"/>
            </a:solidFill>
            <a:ln w="12700"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6379" tIns="106379" rIns="106379" bIns="106379" numCol="1" spcCol="1270" anchor="ctr" anchorCtr="0">
              <a:noAutofit/>
            </a:bodyPr>
            <a:lstStyle/>
            <a:p>
              <a:pPr marL="0" marR="0" lvl="0" indent="0" algn="ctr" defTabSz="66675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9" name="Freeform 274"/>
            <p:cNvSpPr>
              <a:spLocks noEditPoints="1"/>
            </p:cNvSpPr>
            <p:nvPr/>
          </p:nvSpPr>
          <p:spPr bwMode="auto">
            <a:xfrm>
              <a:off x="1976087" y="4838662"/>
              <a:ext cx="393162" cy="405447"/>
            </a:xfrm>
            <a:custGeom>
              <a:avLst/>
              <a:gdLst>
                <a:gd name="T0" fmla="*/ 68 w 68"/>
                <a:gd name="T1" fmla="*/ 16 h 67"/>
                <a:gd name="T2" fmla="*/ 68 w 68"/>
                <a:gd name="T3" fmla="*/ 66 h 67"/>
                <a:gd name="T4" fmla="*/ 67 w 68"/>
                <a:gd name="T5" fmla="*/ 67 h 67"/>
                <a:gd name="T6" fmla="*/ 56 w 68"/>
                <a:gd name="T7" fmla="*/ 67 h 67"/>
                <a:gd name="T8" fmla="*/ 46 w 68"/>
                <a:gd name="T9" fmla="*/ 67 h 67"/>
                <a:gd name="T10" fmla="*/ 36 w 68"/>
                <a:gd name="T11" fmla="*/ 67 h 67"/>
                <a:gd name="T12" fmla="*/ 25 w 68"/>
                <a:gd name="T13" fmla="*/ 67 h 67"/>
                <a:gd name="T14" fmla="*/ 16 w 68"/>
                <a:gd name="T15" fmla="*/ 67 h 67"/>
                <a:gd name="T16" fmla="*/ 5 w 68"/>
                <a:gd name="T17" fmla="*/ 67 h 67"/>
                <a:gd name="T18" fmla="*/ 2 w 68"/>
                <a:gd name="T19" fmla="*/ 67 h 67"/>
                <a:gd name="T20" fmla="*/ 0 w 68"/>
                <a:gd name="T21" fmla="*/ 66 h 67"/>
                <a:gd name="T22" fmla="*/ 2 w 68"/>
                <a:gd name="T23" fmla="*/ 64 h 67"/>
                <a:gd name="T24" fmla="*/ 3 w 68"/>
                <a:gd name="T25" fmla="*/ 64 h 67"/>
                <a:gd name="T26" fmla="*/ 3 w 68"/>
                <a:gd name="T27" fmla="*/ 56 h 67"/>
                <a:gd name="T28" fmla="*/ 5 w 68"/>
                <a:gd name="T29" fmla="*/ 54 h 67"/>
                <a:gd name="T30" fmla="*/ 16 w 68"/>
                <a:gd name="T31" fmla="*/ 54 h 67"/>
                <a:gd name="T32" fmla="*/ 17 w 68"/>
                <a:gd name="T33" fmla="*/ 56 h 67"/>
                <a:gd name="T34" fmla="*/ 17 w 68"/>
                <a:gd name="T35" fmla="*/ 64 h 67"/>
                <a:gd name="T36" fmla="*/ 24 w 68"/>
                <a:gd name="T37" fmla="*/ 64 h 67"/>
                <a:gd name="T38" fmla="*/ 24 w 68"/>
                <a:gd name="T39" fmla="*/ 40 h 67"/>
                <a:gd name="T40" fmla="*/ 25 w 68"/>
                <a:gd name="T41" fmla="*/ 38 h 67"/>
                <a:gd name="T42" fmla="*/ 36 w 68"/>
                <a:gd name="T43" fmla="*/ 38 h 67"/>
                <a:gd name="T44" fmla="*/ 38 w 68"/>
                <a:gd name="T45" fmla="*/ 40 h 67"/>
                <a:gd name="T46" fmla="*/ 38 w 68"/>
                <a:gd name="T47" fmla="*/ 64 h 67"/>
                <a:gd name="T48" fmla="*/ 44 w 68"/>
                <a:gd name="T49" fmla="*/ 64 h 67"/>
                <a:gd name="T50" fmla="*/ 44 w 68"/>
                <a:gd name="T51" fmla="*/ 20 h 67"/>
                <a:gd name="T52" fmla="*/ 46 w 68"/>
                <a:gd name="T53" fmla="*/ 18 h 67"/>
                <a:gd name="T54" fmla="*/ 56 w 68"/>
                <a:gd name="T55" fmla="*/ 18 h 67"/>
                <a:gd name="T56" fmla="*/ 58 w 68"/>
                <a:gd name="T57" fmla="*/ 20 h 67"/>
                <a:gd name="T58" fmla="*/ 58 w 68"/>
                <a:gd name="T59" fmla="*/ 64 h 67"/>
                <a:gd name="T60" fmla="*/ 65 w 68"/>
                <a:gd name="T61" fmla="*/ 64 h 67"/>
                <a:gd name="T62" fmla="*/ 65 w 68"/>
                <a:gd name="T63" fmla="*/ 16 h 67"/>
                <a:gd name="T64" fmla="*/ 67 w 68"/>
                <a:gd name="T65" fmla="*/ 15 h 67"/>
                <a:gd name="T66" fmla="*/ 68 w 68"/>
                <a:gd name="T67" fmla="*/ 16 h 67"/>
                <a:gd name="T68" fmla="*/ 2 w 68"/>
                <a:gd name="T69" fmla="*/ 48 h 67"/>
                <a:gd name="T70" fmla="*/ 2 w 68"/>
                <a:gd name="T71" fmla="*/ 48 h 67"/>
                <a:gd name="T72" fmla="*/ 29 w 68"/>
                <a:gd name="T73" fmla="*/ 30 h 67"/>
                <a:gd name="T74" fmla="*/ 55 w 68"/>
                <a:gd name="T75" fmla="*/ 6 h 67"/>
                <a:gd name="T76" fmla="*/ 55 w 68"/>
                <a:gd name="T77" fmla="*/ 13 h 67"/>
                <a:gd name="T78" fmla="*/ 56 w 68"/>
                <a:gd name="T79" fmla="*/ 15 h 67"/>
                <a:gd name="T80" fmla="*/ 58 w 68"/>
                <a:gd name="T81" fmla="*/ 13 h 67"/>
                <a:gd name="T82" fmla="*/ 58 w 68"/>
                <a:gd name="T83" fmla="*/ 2 h 67"/>
                <a:gd name="T84" fmla="*/ 56 w 68"/>
                <a:gd name="T85" fmla="*/ 0 h 67"/>
                <a:gd name="T86" fmla="*/ 46 w 68"/>
                <a:gd name="T87" fmla="*/ 0 h 67"/>
                <a:gd name="T88" fmla="*/ 44 w 68"/>
                <a:gd name="T89" fmla="*/ 2 h 67"/>
                <a:gd name="T90" fmla="*/ 46 w 68"/>
                <a:gd name="T91" fmla="*/ 3 h 67"/>
                <a:gd name="T92" fmla="*/ 53 w 68"/>
                <a:gd name="T93" fmla="*/ 3 h 67"/>
                <a:gd name="T94" fmla="*/ 27 w 68"/>
                <a:gd name="T95" fmla="*/ 28 h 67"/>
                <a:gd name="T96" fmla="*/ 1 w 68"/>
                <a:gd name="T97" fmla="*/ 45 h 67"/>
                <a:gd name="T98" fmla="*/ 0 w 68"/>
                <a:gd name="T99" fmla="*/ 47 h 67"/>
                <a:gd name="T100" fmla="*/ 2 w 68"/>
                <a:gd name="T101" fmla="*/ 4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8" h="67">
                  <a:moveTo>
                    <a:pt x="68" y="16"/>
                  </a:moveTo>
                  <a:cubicBezTo>
                    <a:pt x="68" y="66"/>
                    <a:pt x="68" y="66"/>
                    <a:pt x="68" y="66"/>
                  </a:cubicBezTo>
                  <a:cubicBezTo>
                    <a:pt x="68" y="66"/>
                    <a:pt x="68" y="67"/>
                    <a:pt x="67" y="67"/>
                  </a:cubicBezTo>
                  <a:cubicBezTo>
                    <a:pt x="56" y="67"/>
                    <a:pt x="56" y="67"/>
                    <a:pt x="56" y="67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25" y="67"/>
                    <a:pt x="25" y="67"/>
                    <a:pt x="25" y="67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1" y="67"/>
                    <a:pt x="0" y="66"/>
                    <a:pt x="0" y="66"/>
                  </a:cubicBezTo>
                  <a:cubicBezTo>
                    <a:pt x="0" y="65"/>
                    <a:pt x="1" y="64"/>
                    <a:pt x="2" y="64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3" y="56"/>
                    <a:pt x="3" y="56"/>
                    <a:pt x="3" y="56"/>
                  </a:cubicBezTo>
                  <a:cubicBezTo>
                    <a:pt x="3" y="55"/>
                    <a:pt x="4" y="54"/>
                    <a:pt x="5" y="54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7" y="54"/>
                    <a:pt x="17" y="55"/>
                    <a:pt x="17" y="56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8"/>
                    <a:pt x="25" y="38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7" y="38"/>
                    <a:pt x="38" y="39"/>
                    <a:pt x="38" y="40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44" y="64"/>
                    <a:pt x="44" y="64"/>
                    <a:pt x="44" y="64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19"/>
                    <a:pt x="45" y="18"/>
                    <a:pt x="46" y="18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7" y="18"/>
                    <a:pt x="58" y="19"/>
                    <a:pt x="58" y="20"/>
                  </a:cubicBezTo>
                  <a:cubicBezTo>
                    <a:pt x="58" y="64"/>
                    <a:pt x="58" y="64"/>
                    <a:pt x="58" y="64"/>
                  </a:cubicBezTo>
                  <a:cubicBezTo>
                    <a:pt x="65" y="64"/>
                    <a:pt x="65" y="64"/>
                    <a:pt x="65" y="64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5" y="15"/>
                    <a:pt x="66" y="15"/>
                    <a:pt x="67" y="15"/>
                  </a:cubicBezTo>
                  <a:cubicBezTo>
                    <a:pt x="68" y="15"/>
                    <a:pt x="68" y="15"/>
                    <a:pt x="68" y="16"/>
                  </a:cubicBezTo>
                  <a:close/>
                  <a:moveTo>
                    <a:pt x="2" y="48"/>
                  </a:moveTo>
                  <a:cubicBezTo>
                    <a:pt x="2" y="48"/>
                    <a:pt x="2" y="48"/>
                    <a:pt x="2" y="48"/>
                  </a:cubicBezTo>
                  <a:cubicBezTo>
                    <a:pt x="3" y="48"/>
                    <a:pt x="16" y="40"/>
                    <a:pt x="29" y="30"/>
                  </a:cubicBezTo>
                  <a:cubicBezTo>
                    <a:pt x="40" y="22"/>
                    <a:pt x="51" y="10"/>
                    <a:pt x="55" y="6"/>
                  </a:cubicBezTo>
                  <a:cubicBezTo>
                    <a:pt x="55" y="13"/>
                    <a:pt x="55" y="13"/>
                    <a:pt x="55" y="13"/>
                  </a:cubicBezTo>
                  <a:cubicBezTo>
                    <a:pt x="55" y="14"/>
                    <a:pt x="55" y="15"/>
                    <a:pt x="56" y="15"/>
                  </a:cubicBezTo>
                  <a:cubicBezTo>
                    <a:pt x="57" y="15"/>
                    <a:pt x="58" y="14"/>
                    <a:pt x="58" y="13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8" y="1"/>
                    <a:pt x="57" y="0"/>
                    <a:pt x="56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5" y="0"/>
                    <a:pt x="44" y="1"/>
                    <a:pt x="44" y="2"/>
                  </a:cubicBezTo>
                  <a:cubicBezTo>
                    <a:pt x="44" y="3"/>
                    <a:pt x="45" y="3"/>
                    <a:pt x="46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0" y="7"/>
                    <a:pt x="38" y="20"/>
                    <a:pt x="27" y="28"/>
                  </a:cubicBezTo>
                  <a:cubicBezTo>
                    <a:pt x="15" y="37"/>
                    <a:pt x="1" y="45"/>
                    <a:pt x="1" y="45"/>
                  </a:cubicBezTo>
                  <a:cubicBezTo>
                    <a:pt x="0" y="46"/>
                    <a:pt x="0" y="47"/>
                    <a:pt x="0" y="47"/>
                  </a:cubicBezTo>
                  <a:cubicBezTo>
                    <a:pt x="1" y="48"/>
                    <a:pt x="1" y="48"/>
                    <a:pt x="2" y="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7796034" y="1675342"/>
            <a:ext cx="802951" cy="802951"/>
            <a:chOff x="1105949" y="3490807"/>
            <a:chExt cx="802951" cy="802951"/>
          </a:xfrm>
        </p:grpSpPr>
        <p:sp>
          <p:nvSpPr>
            <p:cNvPr id="111" name="Freeform 110"/>
            <p:cNvSpPr/>
            <p:nvPr/>
          </p:nvSpPr>
          <p:spPr>
            <a:xfrm>
              <a:off x="1105949" y="3490807"/>
              <a:ext cx="802951" cy="802951"/>
            </a:xfrm>
            <a:custGeom>
              <a:avLst/>
              <a:gdLst>
                <a:gd name="connsiteX0" fmla="*/ 0 w 661361"/>
                <a:gd name="connsiteY0" fmla="*/ 330681 h 661361"/>
                <a:gd name="connsiteX1" fmla="*/ 96855 w 661361"/>
                <a:gd name="connsiteY1" fmla="*/ 96854 h 661361"/>
                <a:gd name="connsiteX2" fmla="*/ 330682 w 661361"/>
                <a:gd name="connsiteY2" fmla="*/ 0 h 661361"/>
                <a:gd name="connsiteX3" fmla="*/ 564509 w 661361"/>
                <a:gd name="connsiteY3" fmla="*/ 96855 h 661361"/>
                <a:gd name="connsiteX4" fmla="*/ 661363 w 661361"/>
                <a:gd name="connsiteY4" fmla="*/ 330682 h 661361"/>
                <a:gd name="connsiteX5" fmla="*/ 564509 w 661361"/>
                <a:gd name="connsiteY5" fmla="*/ 564509 h 661361"/>
                <a:gd name="connsiteX6" fmla="*/ 330682 w 661361"/>
                <a:gd name="connsiteY6" fmla="*/ 661363 h 661361"/>
                <a:gd name="connsiteX7" fmla="*/ 96855 w 661361"/>
                <a:gd name="connsiteY7" fmla="*/ 564509 h 661361"/>
                <a:gd name="connsiteX8" fmla="*/ 1 w 661361"/>
                <a:gd name="connsiteY8" fmla="*/ 330682 h 661361"/>
                <a:gd name="connsiteX9" fmla="*/ 0 w 661361"/>
                <a:gd name="connsiteY9" fmla="*/ 330681 h 661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361" h="661361">
                  <a:moveTo>
                    <a:pt x="0" y="330681"/>
                  </a:moveTo>
                  <a:cubicBezTo>
                    <a:pt x="0" y="242979"/>
                    <a:pt x="34840" y="158869"/>
                    <a:pt x="96855" y="96854"/>
                  </a:cubicBezTo>
                  <a:cubicBezTo>
                    <a:pt x="158870" y="34839"/>
                    <a:pt x="242980" y="0"/>
                    <a:pt x="330682" y="0"/>
                  </a:cubicBezTo>
                  <a:cubicBezTo>
                    <a:pt x="418384" y="0"/>
                    <a:pt x="502494" y="34840"/>
                    <a:pt x="564509" y="96855"/>
                  </a:cubicBezTo>
                  <a:cubicBezTo>
                    <a:pt x="626524" y="158870"/>
                    <a:pt x="661363" y="242980"/>
                    <a:pt x="661363" y="330682"/>
                  </a:cubicBezTo>
                  <a:cubicBezTo>
                    <a:pt x="661363" y="418384"/>
                    <a:pt x="626523" y="502494"/>
                    <a:pt x="564509" y="564509"/>
                  </a:cubicBezTo>
                  <a:cubicBezTo>
                    <a:pt x="502494" y="626524"/>
                    <a:pt x="418384" y="661363"/>
                    <a:pt x="330682" y="661363"/>
                  </a:cubicBezTo>
                  <a:cubicBezTo>
                    <a:pt x="242980" y="661363"/>
                    <a:pt x="158870" y="626523"/>
                    <a:pt x="96855" y="564509"/>
                  </a:cubicBezTo>
                  <a:cubicBezTo>
                    <a:pt x="34840" y="502494"/>
                    <a:pt x="1" y="418384"/>
                    <a:pt x="1" y="330682"/>
                  </a:cubicBezTo>
                  <a:lnTo>
                    <a:pt x="0" y="330681"/>
                  </a:lnTo>
                  <a:close/>
                </a:path>
              </a:pathLst>
            </a:custGeom>
            <a:solidFill>
              <a:schemeClr val="accent2"/>
            </a:solidFill>
            <a:ln w="12700"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6379" tIns="106379" rIns="106379" bIns="106379" numCol="1" spcCol="1270" anchor="ctr" anchorCtr="0">
              <a:noAutofit/>
            </a:bodyPr>
            <a:lstStyle/>
            <a:p>
              <a:pPr marL="0" marR="0" lvl="0" indent="0" algn="ctr" defTabSz="66675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defRPr/>
              </a:pP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2" name="Freeform 2"/>
            <p:cNvSpPr>
              <a:spLocks noChangeArrowheads="1"/>
            </p:cNvSpPr>
            <p:nvPr/>
          </p:nvSpPr>
          <p:spPr bwMode="auto">
            <a:xfrm>
              <a:off x="1302135" y="3702710"/>
              <a:ext cx="405446" cy="405446"/>
            </a:xfrm>
            <a:custGeom>
              <a:avLst/>
              <a:gdLst>
                <a:gd name="T0" fmla="*/ 3437 w 6844"/>
                <a:gd name="T1" fmla="*/ 1719 h 6844"/>
                <a:gd name="T2" fmla="*/ 3437 w 6844"/>
                <a:gd name="T3" fmla="*/ 2875 h 6844"/>
                <a:gd name="T4" fmla="*/ 3437 w 6844"/>
                <a:gd name="T5" fmla="*/ 1719 h 6844"/>
                <a:gd name="T6" fmla="*/ 6843 w 6844"/>
                <a:gd name="T7" fmla="*/ 188 h 6844"/>
                <a:gd name="T8" fmla="*/ 5437 w 6844"/>
                <a:gd name="T9" fmla="*/ 2375 h 6844"/>
                <a:gd name="T10" fmla="*/ 5124 w 6844"/>
                <a:gd name="T11" fmla="*/ 1250 h 6844"/>
                <a:gd name="T12" fmla="*/ 5093 w 6844"/>
                <a:gd name="T13" fmla="*/ 2719 h 6844"/>
                <a:gd name="T14" fmla="*/ 4437 w 6844"/>
                <a:gd name="T15" fmla="*/ 3749 h 6844"/>
                <a:gd name="T16" fmla="*/ 5218 w 6844"/>
                <a:gd name="T17" fmla="*/ 4562 h 6844"/>
                <a:gd name="T18" fmla="*/ 5218 w 6844"/>
                <a:gd name="T19" fmla="*/ 4593 h 6844"/>
                <a:gd name="T20" fmla="*/ 5124 w 6844"/>
                <a:gd name="T21" fmla="*/ 6624 h 6844"/>
                <a:gd name="T22" fmla="*/ 4812 w 6844"/>
                <a:gd name="T23" fmla="*/ 6843 h 6844"/>
                <a:gd name="T24" fmla="*/ 4812 w 6844"/>
                <a:gd name="T25" fmla="*/ 5093 h 6844"/>
                <a:gd name="T26" fmla="*/ 2594 w 6844"/>
                <a:gd name="T27" fmla="*/ 5812 h 6844"/>
                <a:gd name="T28" fmla="*/ 2438 w 6844"/>
                <a:gd name="T29" fmla="*/ 5968 h 6844"/>
                <a:gd name="T30" fmla="*/ 875 w 6844"/>
                <a:gd name="T31" fmla="*/ 6843 h 6844"/>
                <a:gd name="T32" fmla="*/ 719 w 6844"/>
                <a:gd name="T33" fmla="*/ 6312 h 6844"/>
                <a:gd name="T34" fmla="*/ 2844 w 6844"/>
                <a:gd name="T35" fmla="*/ 4562 h 6844"/>
                <a:gd name="T36" fmla="*/ 1782 w 6844"/>
                <a:gd name="T37" fmla="*/ 2750 h 6844"/>
                <a:gd name="T38" fmla="*/ 1719 w 6844"/>
                <a:gd name="T39" fmla="*/ 2594 h 6844"/>
                <a:gd name="T40" fmla="*/ 1250 w 6844"/>
                <a:gd name="T41" fmla="*/ 1313 h 6844"/>
                <a:gd name="T42" fmla="*/ 407 w 6844"/>
                <a:gd name="T43" fmla="*/ 2563 h 6844"/>
                <a:gd name="T44" fmla="*/ 1032 w 6844"/>
                <a:gd name="T45" fmla="*/ 32 h 6844"/>
                <a:gd name="T46" fmla="*/ 1813 w 6844"/>
                <a:gd name="T47" fmla="*/ 938 h 6844"/>
                <a:gd name="T48" fmla="*/ 2157 w 6844"/>
                <a:gd name="T49" fmla="*/ 907 h 6844"/>
                <a:gd name="T50" fmla="*/ 4718 w 6844"/>
                <a:gd name="T51" fmla="*/ 907 h 6844"/>
                <a:gd name="T52" fmla="*/ 5031 w 6844"/>
                <a:gd name="T53" fmla="*/ 938 h 6844"/>
                <a:gd name="T54" fmla="*/ 5812 w 6844"/>
                <a:gd name="T55" fmla="*/ 0 h 6844"/>
                <a:gd name="T56" fmla="*/ 4562 w 6844"/>
                <a:gd name="T57" fmla="*/ 1188 h 6844"/>
                <a:gd name="T58" fmla="*/ 3437 w 6844"/>
                <a:gd name="T59" fmla="*/ 1157 h 6844"/>
                <a:gd name="T60" fmla="*/ 2282 w 6844"/>
                <a:gd name="T61" fmla="*/ 2469 h 6844"/>
                <a:gd name="T62" fmla="*/ 3718 w 6844"/>
                <a:gd name="T63" fmla="*/ 3157 h 6844"/>
                <a:gd name="T64" fmla="*/ 4562 w 6844"/>
                <a:gd name="T65" fmla="*/ 1188 h 6844"/>
                <a:gd name="T66" fmla="*/ 4562 w 6844"/>
                <a:gd name="T67" fmla="*/ 1188 h 6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44" h="6844">
                  <a:moveTo>
                    <a:pt x="3437" y="1719"/>
                  </a:moveTo>
                  <a:lnTo>
                    <a:pt x="3437" y="1719"/>
                  </a:lnTo>
                  <a:cubicBezTo>
                    <a:pt x="3749" y="1719"/>
                    <a:pt x="3999" y="2000"/>
                    <a:pt x="3999" y="2313"/>
                  </a:cubicBezTo>
                  <a:cubicBezTo>
                    <a:pt x="3999" y="2625"/>
                    <a:pt x="3749" y="2875"/>
                    <a:pt x="3437" y="2875"/>
                  </a:cubicBezTo>
                  <a:cubicBezTo>
                    <a:pt x="3125" y="2875"/>
                    <a:pt x="2844" y="2625"/>
                    <a:pt x="2844" y="2313"/>
                  </a:cubicBezTo>
                  <a:cubicBezTo>
                    <a:pt x="2844" y="2000"/>
                    <a:pt x="3125" y="1719"/>
                    <a:pt x="3437" y="1719"/>
                  </a:cubicBezTo>
                  <a:close/>
                  <a:moveTo>
                    <a:pt x="6843" y="188"/>
                  </a:moveTo>
                  <a:lnTo>
                    <a:pt x="6843" y="188"/>
                  </a:lnTo>
                  <a:cubicBezTo>
                    <a:pt x="6437" y="2532"/>
                    <a:pt x="6437" y="2532"/>
                    <a:pt x="6437" y="2532"/>
                  </a:cubicBezTo>
                  <a:cubicBezTo>
                    <a:pt x="5437" y="2375"/>
                    <a:pt x="5437" y="2375"/>
                    <a:pt x="5437" y="2375"/>
                  </a:cubicBezTo>
                  <a:cubicBezTo>
                    <a:pt x="5593" y="1282"/>
                    <a:pt x="5593" y="1282"/>
                    <a:pt x="5593" y="1282"/>
                  </a:cubicBezTo>
                  <a:cubicBezTo>
                    <a:pt x="5468" y="1282"/>
                    <a:pt x="5312" y="1250"/>
                    <a:pt x="5124" y="1250"/>
                  </a:cubicBezTo>
                  <a:cubicBezTo>
                    <a:pt x="5124" y="2594"/>
                    <a:pt x="5124" y="2594"/>
                    <a:pt x="5124" y="2594"/>
                  </a:cubicBezTo>
                  <a:cubicBezTo>
                    <a:pt x="5124" y="2625"/>
                    <a:pt x="5124" y="2688"/>
                    <a:pt x="5093" y="2719"/>
                  </a:cubicBezTo>
                  <a:lnTo>
                    <a:pt x="5093" y="2750"/>
                  </a:lnTo>
                  <a:cubicBezTo>
                    <a:pt x="4437" y="3749"/>
                    <a:pt x="4437" y="3749"/>
                    <a:pt x="4437" y="3749"/>
                  </a:cubicBezTo>
                  <a:cubicBezTo>
                    <a:pt x="4249" y="4281"/>
                    <a:pt x="4249" y="4281"/>
                    <a:pt x="4249" y="4281"/>
                  </a:cubicBezTo>
                  <a:cubicBezTo>
                    <a:pt x="5218" y="4562"/>
                    <a:pt x="5218" y="4562"/>
                    <a:pt x="5218" y="4562"/>
                  </a:cubicBezTo>
                  <a:cubicBezTo>
                    <a:pt x="5218" y="4562"/>
                    <a:pt x="5218" y="4562"/>
                    <a:pt x="5187" y="4593"/>
                  </a:cubicBezTo>
                  <a:cubicBezTo>
                    <a:pt x="5218" y="4593"/>
                    <a:pt x="5218" y="4593"/>
                    <a:pt x="5218" y="4593"/>
                  </a:cubicBezTo>
                  <a:cubicBezTo>
                    <a:pt x="5343" y="4624"/>
                    <a:pt x="5437" y="4749"/>
                    <a:pt x="5406" y="4906"/>
                  </a:cubicBezTo>
                  <a:cubicBezTo>
                    <a:pt x="5124" y="6624"/>
                    <a:pt x="5124" y="6624"/>
                    <a:pt x="5124" y="6624"/>
                  </a:cubicBezTo>
                  <a:cubicBezTo>
                    <a:pt x="5093" y="6749"/>
                    <a:pt x="4999" y="6843"/>
                    <a:pt x="4843" y="6843"/>
                  </a:cubicBezTo>
                  <a:lnTo>
                    <a:pt x="4812" y="6843"/>
                  </a:lnTo>
                  <a:cubicBezTo>
                    <a:pt x="4656" y="6812"/>
                    <a:pt x="4531" y="6687"/>
                    <a:pt x="4562" y="6531"/>
                  </a:cubicBezTo>
                  <a:cubicBezTo>
                    <a:pt x="4812" y="5093"/>
                    <a:pt x="4812" y="5093"/>
                    <a:pt x="4812" y="5093"/>
                  </a:cubicBezTo>
                  <a:cubicBezTo>
                    <a:pt x="3531" y="5124"/>
                    <a:pt x="3531" y="5124"/>
                    <a:pt x="3531" y="5124"/>
                  </a:cubicBezTo>
                  <a:cubicBezTo>
                    <a:pt x="2594" y="5812"/>
                    <a:pt x="2594" y="5812"/>
                    <a:pt x="2594" y="5812"/>
                  </a:cubicBezTo>
                  <a:cubicBezTo>
                    <a:pt x="2500" y="5906"/>
                    <a:pt x="2500" y="5906"/>
                    <a:pt x="2500" y="5906"/>
                  </a:cubicBezTo>
                  <a:cubicBezTo>
                    <a:pt x="2469" y="5937"/>
                    <a:pt x="2469" y="5937"/>
                    <a:pt x="2438" y="5968"/>
                  </a:cubicBezTo>
                  <a:cubicBezTo>
                    <a:pt x="1000" y="6812"/>
                    <a:pt x="1000" y="6812"/>
                    <a:pt x="1000" y="6812"/>
                  </a:cubicBezTo>
                  <a:cubicBezTo>
                    <a:pt x="969" y="6843"/>
                    <a:pt x="907" y="6843"/>
                    <a:pt x="875" y="6843"/>
                  </a:cubicBezTo>
                  <a:cubicBezTo>
                    <a:pt x="782" y="6843"/>
                    <a:pt x="688" y="6812"/>
                    <a:pt x="625" y="6718"/>
                  </a:cubicBezTo>
                  <a:cubicBezTo>
                    <a:pt x="532" y="6562"/>
                    <a:pt x="594" y="6406"/>
                    <a:pt x="719" y="6312"/>
                  </a:cubicBezTo>
                  <a:cubicBezTo>
                    <a:pt x="1969" y="5562"/>
                    <a:pt x="1969" y="5562"/>
                    <a:pt x="1969" y="5562"/>
                  </a:cubicBezTo>
                  <a:cubicBezTo>
                    <a:pt x="2844" y="4562"/>
                    <a:pt x="2844" y="4562"/>
                    <a:pt x="2844" y="4562"/>
                  </a:cubicBezTo>
                  <a:cubicBezTo>
                    <a:pt x="2563" y="3718"/>
                    <a:pt x="2563" y="3718"/>
                    <a:pt x="2563" y="3718"/>
                  </a:cubicBezTo>
                  <a:cubicBezTo>
                    <a:pt x="1782" y="2750"/>
                    <a:pt x="1782" y="2750"/>
                    <a:pt x="1782" y="2750"/>
                  </a:cubicBezTo>
                  <a:lnTo>
                    <a:pt x="1782" y="2750"/>
                  </a:lnTo>
                  <a:cubicBezTo>
                    <a:pt x="1750" y="2688"/>
                    <a:pt x="1719" y="2657"/>
                    <a:pt x="1719" y="2594"/>
                  </a:cubicBezTo>
                  <a:cubicBezTo>
                    <a:pt x="1719" y="1250"/>
                    <a:pt x="1719" y="1250"/>
                    <a:pt x="1719" y="1250"/>
                  </a:cubicBezTo>
                  <a:cubicBezTo>
                    <a:pt x="1532" y="1250"/>
                    <a:pt x="1375" y="1282"/>
                    <a:pt x="1250" y="1313"/>
                  </a:cubicBezTo>
                  <a:cubicBezTo>
                    <a:pt x="1407" y="2375"/>
                    <a:pt x="1407" y="2375"/>
                    <a:pt x="1407" y="2375"/>
                  </a:cubicBezTo>
                  <a:cubicBezTo>
                    <a:pt x="407" y="2563"/>
                    <a:pt x="407" y="2563"/>
                    <a:pt x="407" y="2563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1032" y="32"/>
                    <a:pt x="1032" y="32"/>
                    <a:pt x="1032" y="32"/>
                  </a:cubicBezTo>
                  <a:cubicBezTo>
                    <a:pt x="1188" y="1032"/>
                    <a:pt x="1188" y="1032"/>
                    <a:pt x="1188" y="1032"/>
                  </a:cubicBezTo>
                  <a:cubicBezTo>
                    <a:pt x="1375" y="1000"/>
                    <a:pt x="1594" y="969"/>
                    <a:pt x="1813" y="938"/>
                  </a:cubicBezTo>
                  <a:cubicBezTo>
                    <a:pt x="1875" y="907"/>
                    <a:pt x="1938" y="875"/>
                    <a:pt x="2000" y="875"/>
                  </a:cubicBezTo>
                  <a:cubicBezTo>
                    <a:pt x="2063" y="875"/>
                    <a:pt x="2094" y="907"/>
                    <a:pt x="2157" y="907"/>
                  </a:cubicBezTo>
                  <a:cubicBezTo>
                    <a:pt x="2532" y="907"/>
                    <a:pt x="2938" y="875"/>
                    <a:pt x="3437" y="875"/>
                  </a:cubicBezTo>
                  <a:cubicBezTo>
                    <a:pt x="3906" y="875"/>
                    <a:pt x="4343" y="907"/>
                    <a:pt x="4718" y="907"/>
                  </a:cubicBezTo>
                  <a:cubicBezTo>
                    <a:pt x="4749" y="907"/>
                    <a:pt x="4781" y="875"/>
                    <a:pt x="4843" y="875"/>
                  </a:cubicBezTo>
                  <a:cubicBezTo>
                    <a:pt x="4906" y="875"/>
                    <a:pt x="4968" y="907"/>
                    <a:pt x="5031" y="938"/>
                  </a:cubicBezTo>
                  <a:cubicBezTo>
                    <a:pt x="5281" y="969"/>
                    <a:pt x="5468" y="1000"/>
                    <a:pt x="5656" y="1000"/>
                  </a:cubicBezTo>
                  <a:cubicBezTo>
                    <a:pt x="5812" y="0"/>
                    <a:pt x="5812" y="0"/>
                    <a:pt x="5812" y="0"/>
                  </a:cubicBezTo>
                  <a:lnTo>
                    <a:pt x="6843" y="188"/>
                  </a:lnTo>
                  <a:close/>
                  <a:moveTo>
                    <a:pt x="4562" y="1188"/>
                  </a:moveTo>
                  <a:lnTo>
                    <a:pt x="4562" y="1188"/>
                  </a:lnTo>
                  <a:cubicBezTo>
                    <a:pt x="4218" y="1188"/>
                    <a:pt x="3843" y="1157"/>
                    <a:pt x="3437" y="1157"/>
                  </a:cubicBezTo>
                  <a:cubicBezTo>
                    <a:pt x="3000" y="1157"/>
                    <a:pt x="2625" y="1188"/>
                    <a:pt x="2282" y="1188"/>
                  </a:cubicBezTo>
                  <a:cubicBezTo>
                    <a:pt x="2282" y="2469"/>
                    <a:pt x="2282" y="2469"/>
                    <a:pt x="2282" y="2469"/>
                  </a:cubicBezTo>
                  <a:cubicBezTo>
                    <a:pt x="3157" y="3157"/>
                    <a:pt x="3157" y="3157"/>
                    <a:pt x="3157" y="3157"/>
                  </a:cubicBezTo>
                  <a:cubicBezTo>
                    <a:pt x="3718" y="3157"/>
                    <a:pt x="3718" y="3157"/>
                    <a:pt x="3718" y="3157"/>
                  </a:cubicBezTo>
                  <a:cubicBezTo>
                    <a:pt x="4562" y="2469"/>
                    <a:pt x="4562" y="2469"/>
                    <a:pt x="4562" y="2469"/>
                  </a:cubicBezTo>
                  <a:lnTo>
                    <a:pt x="4562" y="1188"/>
                  </a:lnTo>
                  <a:close/>
                  <a:moveTo>
                    <a:pt x="4562" y="1188"/>
                  </a:moveTo>
                  <a:lnTo>
                    <a:pt x="4562" y="11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10141702" y="1713696"/>
            <a:ext cx="802951" cy="802951"/>
            <a:chOff x="5524257" y="4641681"/>
            <a:chExt cx="802951" cy="802951"/>
          </a:xfrm>
        </p:grpSpPr>
        <p:sp>
          <p:nvSpPr>
            <p:cNvPr id="99" name="Freeform 98"/>
            <p:cNvSpPr/>
            <p:nvPr/>
          </p:nvSpPr>
          <p:spPr>
            <a:xfrm>
              <a:off x="5524257" y="4641681"/>
              <a:ext cx="802951" cy="802951"/>
            </a:xfrm>
            <a:custGeom>
              <a:avLst/>
              <a:gdLst>
                <a:gd name="connsiteX0" fmla="*/ 0 w 661361"/>
                <a:gd name="connsiteY0" fmla="*/ 330681 h 661361"/>
                <a:gd name="connsiteX1" fmla="*/ 96855 w 661361"/>
                <a:gd name="connsiteY1" fmla="*/ 96854 h 661361"/>
                <a:gd name="connsiteX2" fmla="*/ 330682 w 661361"/>
                <a:gd name="connsiteY2" fmla="*/ 0 h 661361"/>
                <a:gd name="connsiteX3" fmla="*/ 564509 w 661361"/>
                <a:gd name="connsiteY3" fmla="*/ 96855 h 661361"/>
                <a:gd name="connsiteX4" fmla="*/ 661363 w 661361"/>
                <a:gd name="connsiteY4" fmla="*/ 330682 h 661361"/>
                <a:gd name="connsiteX5" fmla="*/ 564509 w 661361"/>
                <a:gd name="connsiteY5" fmla="*/ 564509 h 661361"/>
                <a:gd name="connsiteX6" fmla="*/ 330682 w 661361"/>
                <a:gd name="connsiteY6" fmla="*/ 661363 h 661361"/>
                <a:gd name="connsiteX7" fmla="*/ 96855 w 661361"/>
                <a:gd name="connsiteY7" fmla="*/ 564509 h 661361"/>
                <a:gd name="connsiteX8" fmla="*/ 1 w 661361"/>
                <a:gd name="connsiteY8" fmla="*/ 330682 h 661361"/>
                <a:gd name="connsiteX9" fmla="*/ 0 w 661361"/>
                <a:gd name="connsiteY9" fmla="*/ 330681 h 661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361" h="661361">
                  <a:moveTo>
                    <a:pt x="0" y="330681"/>
                  </a:moveTo>
                  <a:cubicBezTo>
                    <a:pt x="0" y="242979"/>
                    <a:pt x="34840" y="158869"/>
                    <a:pt x="96855" y="96854"/>
                  </a:cubicBezTo>
                  <a:cubicBezTo>
                    <a:pt x="158870" y="34839"/>
                    <a:pt x="242980" y="0"/>
                    <a:pt x="330682" y="0"/>
                  </a:cubicBezTo>
                  <a:cubicBezTo>
                    <a:pt x="418384" y="0"/>
                    <a:pt x="502494" y="34840"/>
                    <a:pt x="564509" y="96855"/>
                  </a:cubicBezTo>
                  <a:cubicBezTo>
                    <a:pt x="626524" y="158870"/>
                    <a:pt x="661363" y="242980"/>
                    <a:pt x="661363" y="330682"/>
                  </a:cubicBezTo>
                  <a:cubicBezTo>
                    <a:pt x="661363" y="418384"/>
                    <a:pt x="626523" y="502494"/>
                    <a:pt x="564509" y="564509"/>
                  </a:cubicBezTo>
                  <a:cubicBezTo>
                    <a:pt x="502494" y="626524"/>
                    <a:pt x="418384" y="661363"/>
                    <a:pt x="330682" y="661363"/>
                  </a:cubicBezTo>
                  <a:cubicBezTo>
                    <a:pt x="242980" y="661363"/>
                    <a:pt x="158870" y="626523"/>
                    <a:pt x="96855" y="564509"/>
                  </a:cubicBezTo>
                  <a:cubicBezTo>
                    <a:pt x="34840" y="502494"/>
                    <a:pt x="1" y="418384"/>
                    <a:pt x="1" y="330682"/>
                  </a:cubicBezTo>
                  <a:lnTo>
                    <a:pt x="0" y="330681"/>
                  </a:lnTo>
                  <a:close/>
                </a:path>
              </a:pathLst>
            </a:custGeom>
            <a:solidFill>
              <a:srgbClr val="0EBEA9"/>
            </a:solidFill>
            <a:ln w="12700"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6379" tIns="106379" rIns="106379" bIns="106379" numCol="1" spcCol="1270" anchor="ctr" anchorCtr="0">
              <a:noAutofit/>
            </a:bodyPr>
            <a:lstStyle/>
            <a:p>
              <a:pPr marL="0" marR="0" lvl="0" indent="0" algn="ctr" defTabSz="66675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0" name="Group 99"/>
            <p:cNvGrpSpPr/>
            <p:nvPr/>
          </p:nvGrpSpPr>
          <p:grpSpPr>
            <a:xfrm>
              <a:off x="5683247" y="4823612"/>
              <a:ext cx="486138" cy="409306"/>
              <a:chOff x="6413500" y="4905376"/>
              <a:chExt cx="552451" cy="465138"/>
            </a:xfrm>
            <a:solidFill>
              <a:schemeClr val="bg1"/>
            </a:solidFill>
            <a:effectLst/>
          </p:grpSpPr>
          <p:sp>
            <p:nvSpPr>
              <p:cNvPr id="101" name="Freeform 100"/>
              <p:cNvSpPr>
                <a:spLocks noEditPoints="1"/>
              </p:cNvSpPr>
              <p:nvPr/>
            </p:nvSpPr>
            <p:spPr bwMode="auto">
              <a:xfrm>
                <a:off x="6413500" y="5106988"/>
                <a:ext cx="173038" cy="192088"/>
              </a:xfrm>
              <a:custGeom>
                <a:avLst/>
                <a:gdLst>
                  <a:gd name="T0" fmla="*/ 46 w 46"/>
                  <a:gd name="T1" fmla="*/ 28 h 51"/>
                  <a:gd name="T2" fmla="*/ 46 w 46"/>
                  <a:gd name="T3" fmla="*/ 28 h 51"/>
                  <a:gd name="T4" fmla="*/ 46 w 46"/>
                  <a:gd name="T5" fmla="*/ 28 h 51"/>
                  <a:gd name="T6" fmla="*/ 26 w 46"/>
                  <a:gd name="T7" fmla="*/ 8 h 51"/>
                  <a:gd name="T8" fmla="*/ 27 w 46"/>
                  <a:gd name="T9" fmla="*/ 6 h 51"/>
                  <a:gd name="T10" fmla="*/ 23 w 46"/>
                  <a:gd name="T11" fmla="*/ 0 h 51"/>
                  <a:gd name="T12" fmla="*/ 19 w 46"/>
                  <a:gd name="T13" fmla="*/ 6 h 51"/>
                  <a:gd name="T14" fmla="*/ 20 w 46"/>
                  <a:gd name="T15" fmla="*/ 8 h 51"/>
                  <a:gd name="T16" fmla="*/ 0 w 46"/>
                  <a:gd name="T17" fmla="*/ 28 h 51"/>
                  <a:gd name="T18" fmla="*/ 0 w 46"/>
                  <a:gd name="T19" fmla="*/ 28 h 51"/>
                  <a:gd name="T20" fmla="*/ 23 w 46"/>
                  <a:gd name="T21" fmla="*/ 51 h 51"/>
                  <a:gd name="T22" fmla="*/ 46 w 46"/>
                  <a:gd name="T23" fmla="*/ 28 h 51"/>
                  <a:gd name="T24" fmla="*/ 23 w 46"/>
                  <a:gd name="T25" fmla="*/ 28 h 51"/>
                  <a:gd name="T26" fmla="*/ 2 w 46"/>
                  <a:gd name="T27" fmla="*/ 28 h 51"/>
                  <a:gd name="T28" fmla="*/ 21 w 46"/>
                  <a:gd name="T29" fmla="*/ 9 h 51"/>
                  <a:gd name="T30" fmla="*/ 23 w 46"/>
                  <a:gd name="T31" fmla="*/ 9 h 51"/>
                  <a:gd name="T32" fmla="*/ 23 w 46"/>
                  <a:gd name="T33" fmla="*/ 28 h 51"/>
                  <a:gd name="T34" fmla="*/ 23 w 46"/>
                  <a:gd name="T35" fmla="*/ 9 h 51"/>
                  <a:gd name="T36" fmla="*/ 25 w 46"/>
                  <a:gd name="T37" fmla="*/ 9 h 51"/>
                  <a:gd name="T38" fmla="*/ 43 w 46"/>
                  <a:gd name="T39" fmla="*/ 28 h 51"/>
                  <a:gd name="T40" fmla="*/ 23 w 46"/>
                  <a:gd name="T41" fmla="*/ 28 h 51"/>
                  <a:gd name="T42" fmla="*/ 23 w 46"/>
                  <a:gd name="T43" fmla="*/ 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6" h="51">
                    <a:moveTo>
                      <a:pt x="46" y="28"/>
                    </a:moveTo>
                    <a:cubicBezTo>
                      <a:pt x="46" y="28"/>
                      <a:pt x="46" y="28"/>
                      <a:pt x="46" y="28"/>
                    </a:cubicBezTo>
                    <a:cubicBezTo>
                      <a:pt x="46" y="28"/>
                      <a:pt x="46" y="28"/>
                      <a:pt x="46" y="2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7"/>
                      <a:pt x="27" y="6"/>
                      <a:pt x="27" y="6"/>
                    </a:cubicBezTo>
                    <a:cubicBezTo>
                      <a:pt x="27" y="4"/>
                      <a:pt x="23" y="0"/>
                      <a:pt x="23" y="0"/>
                    </a:cubicBezTo>
                    <a:cubicBezTo>
                      <a:pt x="23" y="0"/>
                      <a:pt x="19" y="4"/>
                      <a:pt x="19" y="6"/>
                    </a:cubicBezTo>
                    <a:cubicBezTo>
                      <a:pt x="19" y="6"/>
                      <a:pt x="20" y="7"/>
                      <a:pt x="20" y="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40"/>
                      <a:pt x="10" y="51"/>
                      <a:pt x="23" y="51"/>
                    </a:cubicBezTo>
                    <a:cubicBezTo>
                      <a:pt x="36" y="51"/>
                      <a:pt x="46" y="40"/>
                      <a:pt x="46" y="28"/>
                    </a:cubicBezTo>
                    <a:close/>
                    <a:moveTo>
                      <a:pt x="23" y="28"/>
                    </a:moveTo>
                    <a:cubicBezTo>
                      <a:pt x="2" y="28"/>
                      <a:pt x="2" y="28"/>
                      <a:pt x="2" y="28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2" y="9"/>
                      <a:pt x="22" y="9"/>
                      <a:pt x="23" y="9"/>
                    </a:cubicBezTo>
                    <a:lnTo>
                      <a:pt x="23" y="28"/>
                    </a:lnTo>
                    <a:close/>
                    <a:moveTo>
                      <a:pt x="23" y="9"/>
                    </a:moveTo>
                    <a:cubicBezTo>
                      <a:pt x="24" y="9"/>
                      <a:pt x="24" y="9"/>
                      <a:pt x="25" y="9"/>
                    </a:cubicBezTo>
                    <a:cubicBezTo>
                      <a:pt x="43" y="28"/>
                      <a:pt x="43" y="28"/>
                      <a:pt x="43" y="28"/>
                    </a:cubicBezTo>
                    <a:cubicBezTo>
                      <a:pt x="23" y="28"/>
                      <a:pt x="23" y="28"/>
                      <a:pt x="23" y="28"/>
                    </a:cubicBezTo>
                    <a:lnTo>
                      <a:pt x="23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id-ID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" name="Freeform 101"/>
              <p:cNvSpPr>
                <a:spLocks noEditPoints="1"/>
              </p:cNvSpPr>
              <p:nvPr/>
            </p:nvSpPr>
            <p:spPr bwMode="auto">
              <a:xfrm>
                <a:off x="6792913" y="5106988"/>
                <a:ext cx="173038" cy="192088"/>
              </a:xfrm>
              <a:custGeom>
                <a:avLst/>
                <a:gdLst>
                  <a:gd name="T0" fmla="*/ 46 w 46"/>
                  <a:gd name="T1" fmla="*/ 28 h 51"/>
                  <a:gd name="T2" fmla="*/ 46 w 46"/>
                  <a:gd name="T3" fmla="*/ 28 h 51"/>
                  <a:gd name="T4" fmla="*/ 26 w 46"/>
                  <a:gd name="T5" fmla="*/ 8 h 51"/>
                  <a:gd name="T6" fmla="*/ 27 w 46"/>
                  <a:gd name="T7" fmla="*/ 6 h 51"/>
                  <a:gd name="T8" fmla="*/ 23 w 46"/>
                  <a:gd name="T9" fmla="*/ 0 h 51"/>
                  <a:gd name="T10" fmla="*/ 19 w 46"/>
                  <a:gd name="T11" fmla="*/ 6 h 51"/>
                  <a:gd name="T12" fmla="*/ 20 w 46"/>
                  <a:gd name="T13" fmla="*/ 8 h 51"/>
                  <a:gd name="T14" fmla="*/ 0 w 46"/>
                  <a:gd name="T15" fmla="*/ 28 h 51"/>
                  <a:gd name="T16" fmla="*/ 0 w 46"/>
                  <a:gd name="T17" fmla="*/ 28 h 51"/>
                  <a:gd name="T18" fmla="*/ 23 w 46"/>
                  <a:gd name="T19" fmla="*/ 51 h 51"/>
                  <a:gd name="T20" fmla="*/ 46 w 46"/>
                  <a:gd name="T21" fmla="*/ 28 h 51"/>
                  <a:gd name="T22" fmla="*/ 22 w 46"/>
                  <a:gd name="T23" fmla="*/ 28 h 51"/>
                  <a:gd name="T24" fmla="*/ 2 w 46"/>
                  <a:gd name="T25" fmla="*/ 28 h 51"/>
                  <a:gd name="T26" fmla="*/ 21 w 46"/>
                  <a:gd name="T27" fmla="*/ 9 h 51"/>
                  <a:gd name="T28" fmla="*/ 22 w 46"/>
                  <a:gd name="T29" fmla="*/ 9 h 51"/>
                  <a:gd name="T30" fmla="*/ 22 w 46"/>
                  <a:gd name="T31" fmla="*/ 28 h 51"/>
                  <a:gd name="T32" fmla="*/ 23 w 46"/>
                  <a:gd name="T33" fmla="*/ 28 h 51"/>
                  <a:gd name="T34" fmla="*/ 23 w 46"/>
                  <a:gd name="T35" fmla="*/ 9 h 51"/>
                  <a:gd name="T36" fmla="*/ 25 w 46"/>
                  <a:gd name="T37" fmla="*/ 9 h 51"/>
                  <a:gd name="T38" fmla="*/ 43 w 46"/>
                  <a:gd name="T39" fmla="*/ 28 h 51"/>
                  <a:gd name="T40" fmla="*/ 23 w 46"/>
                  <a:gd name="T41" fmla="*/ 2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51">
                    <a:moveTo>
                      <a:pt x="46" y="28"/>
                    </a:moveTo>
                    <a:cubicBezTo>
                      <a:pt x="46" y="28"/>
                      <a:pt x="46" y="28"/>
                      <a:pt x="46" y="2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7"/>
                      <a:pt x="27" y="6"/>
                      <a:pt x="27" y="6"/>
                    </a:cubicBezTo>
                    <a:cubicBezTo>
                      <a:pt x="27" y="4"/>
                      <a:pt x="23" y="0"/>
                      <a:pt x="23" y="0"/>
                    </a:cubicBezTo>
                    <a:cubicBezTo>
                      <a:pt x="23" y="0"/>
                      <a:pt x="19" y="4"/>
                      <a:pt x="19" y="6"/>
                    </a:cubicBezTo>
                    <a:cubicBezTo>
                      <a:pt x="19" y="6"/>
                      <a:pt x="19" y="7"/>
                      <a:pt x="20" y="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40"/>
                      <a:pt x="10" y="51"/>
                      <a:pt x="23" y="51"/>
                    </a:cubicBezTo>
                    <a:cubicBezTo>
                      <a:pt x="36" y="51"/>
                      <a:pt x="46" y="40"/>
                      <a:pt x="46" y="28"/>
                    </a:cubicBezTo>
                    <a:close/>
                    <a:moveTo>
                      <a:pt x="22" y="28"/>
                    </a:moveTo>
                    <a:cubicBezTo>
                      <a:pt x="2" y="28"/>
                      <a:pt x="2" y="28"/>
                      <a:pt x="2" y="28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9"/>
                      <a:pt x="22" y="9"/>
                      <a:pt x="22" y="9"/>
                    </a:cubicBezTo>
                    <a:lnTo>
                      <a:pt x="22" y="28"/>
                    </a:lnTo>
                    <a:close/>
                    <a:moveTo>
                      <a:pt x="23" y="28"/>
                    </a:moveTo>
                    <a:cubicBezTo>
                      <a:pt x="23" y="9"/>
                      <a:pt x="23" y="9"/>
                      <a:pt x="23" y="9"/>
                    </a:cubicBezTo>
                    <a:cubicBezTo>
                      <a:pt x="24" y="9"/>
                      <a:pt x="24" y="9"/>
                      <a:pt x="25" y="9"/>
                    </a:cubicBezTo>
                    <a:cubicBezTo>
                      <a:pt x="43" y="28"/>
                      <a:pt x="43" y="28"/>
                      <a:pt x="43" y="28"/>
                    </a:cubicBezTo>
                    <a:lnTo>
                      <a:pt x="23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id-ID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Freeform 102"/>
              <p:cNvSpPr/>
              <p:nvPr/>
            </p:nvSpPr>
            <p:spPr bwMode="auto">
              <a:xfrm>
                <a:off x="6477000" y="4905376"/>
                <a:ext cx="425450" cy="465138"/>
              </a:xfrm>
              <a:custGeom>
                <a:avLst/>
                <a:gdLst>
                  <a:gd name="T0" fmla="*/ 87 w 113"/>
                  <a:gd name="T1" fmla="*/ 109 h 124"/>
                  <a:gd name="T2" fmla="*/ 80 w 113"/>
                  <a:gd name="T3" fmla="*/ 109 h 124"/>
                  <a:gd name="T4" fmla="*/ 80 w 113"/>
                  <a:gd name="T5" fmla="*/ 107 h 124"/>
                  <a:gd name="T6" fmla="*/ 74 w 113"/>
                  <a:gd name="T7" fmla="*/ 101 h 124"/>
                  <a:gd name="T8" fmla="*/ 64 w 113"/>
                  <a:gd name="T9" fmla="*/ 101 h 124"/>
                  <a:gd name="T10" fmla="*/ 65 w 113"/>
                  <a:gd name="T11" fmla="*/ 96 h 124"/>
                  <a:gd name="T12" fmla="*/ 61 w 113"/>
                  <a:gd name="T13" fmla="*/ 85 h 124"/>
                  <a:gd name="T14" fmla="*/ 61 w 113"/>
                  <a:gd name="T15" fmla="*/ 30 h 124"/>
                  <a:gd name="T16" fmla="*/ 101 w 113"/>
                  <a:gd name="T17" fmla="*/ 49 h 124"/>
                  <a:gd name="T18" fmla="*/ 107 w 113"/>
                  <a:gd name="T19" fmla="*/ 52 h 124"/>
                  <a:gd name="T20" fmla="*/ 113 w 113"/>
                  <a:gd name="T21" fmla="*/ 46 h 124"/>
                  <a:gd name="T22" fmla="*/ 107 w 113"/>
                  <a:gd name="T23" fmla="*/ 39 h 124"/>
                  <a:gd name="T24" fmla="*/ 102 w 113"/>
                  <a:gd name="T25" fmla="*/ 42 h 124"/>
                  <a:gd name="T26" fmla="*/ 61 w 113"/>
                  <a:gd name="T27" fmla="*/ 24 h 124"/>
                  <a:gd name="T28" fmla="*/ 61 w 113"/>
                  <a:gd name="T29" fmla="*/ 20 h 124"/>
                  <a:gd name="T30" fmla="*/ 66 w 113"/>
                  <a:gd name="T31" fmla="*/ 12 h 124"/>
                  <a:gd name="T32" fmla="*/ 56 w 113"/>
                  <a:gd name="T33" fmla="*/ 0 h 124"/>
                  <a:gd name="T34" fmla="*/ 47 w 113"/>
                  <a:gd name="T35" fmla="*/ 12 h 124"/>
                  <a:gd name="T36" fmla="*/ 52 w 113"/>
                  <a:gd name="T37" fmla="*/ 20 h 124"/>
                  <a:gd name="T38" fmla="*/ 52 w 113"/>
                  <a:gd name="T39" fmla="*/ 24 h 124"/>
                  <a:gd name="T40" fmla="*/ 12 w 113"/>
                  <a:gd name="T41" fmla="*/ 42 h 124"/>
                  <a:gd name="T42" fmla="*/ 6 w 113"/>
                  <a:gd name="T43" fmla="*/ 39 h 124"/>
                  <a:gd name="T44" fmla="*/ 0 w 113"/>
                  <a:gd name="T45" fmla="*/ 46 h 124"/>
                  <a:gd name="T46" fmla="*/ 6 w 113"/>
                  <a:gd name="T47" fmla="*/ 52 h 124"/>
                  <a:gd name="T48" fmla="*/ 12 w 113"/>
                  <a:gd name="T49" fmla="*/ 49 h 124"/>
                  <a:gd name="T50" fmla="*/ 52 w 113"/>
                  <a:gd name="T51" fmla="*/ 30 h 124"/>
                  <a:gd name="T52" fmla="*/ 52 w 113"/>
                  <a:gd name="T53" fmla="*/ 85 h 124"/>
                  <a:gd name="T54" fmla="*/ 48 w 113"/>
                  <a:gd name="T55" fmla="*/ 96 h 124"/>
                  <a:gd name="T56" fmla="*/ 49 w 113"/>
                  <a:gd name="T57" fmla="*/ 101 h 124"/>
                  <a:gd name="T58" fmla="*/ 39 w 113"/>
                  <a:gd name="T59" fmla="*/ 101 h 124"/>
                  <a:gd name="T60" fmla="*/ 33 w 113"/>
                  <a:gd name="T61" fmla="*/ 107 h 124"/>
                  <a:gd name="T62" fmla="*/ 33 w 113"/>
                  <a:gd name="T63" fmla="*/ 109 h 124"/>
                  <a:gd name="T64" fmla="*/ 26 w 113"/>
                  <a:gd name="T65" fmla="*/ 109 h 124"/>
                  <a:gd name="T66" fmla="*/ 15 w 113"/>
                  <a:gd name="T67" fmla="*/ 119 h 124"/>
                  <a:gd name="T68" fmla="*/ 15 w 113"/>
                  <a:gd name="T69" fmla="*/ 124 h 124"/>
                  <a:gd name="T70" fmla="*/ 97 w 113"/>
                  <a:gd name="T71" fmla="*/ 124 h 124"/>
                  <a:gd name="T72" fmla="*/ 97 w 113"/>
                  <a:gd name="T73" fmla="*/ 119 h 124"/>
                  <a:gd name="T74" fmla="*/ 87 w 113"/>
                  <a:gd name="T75" fmla="*/ 109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3" h="124">
                    <a:moveTo>
                      <a:pt x="87" y="109"/>
                    </a:moveTo>
                    <a:cubicBezTo>
                      <a:pt x="80" y="109"/>
                      <a:pt x="80" y="109"/>
                      <a:pt x="80" y="109"/>
                    </a:cubicBezTo>
                    <a:cubicBezTo>
                      <a:pt x="80" y="107"/>
                      <a:pt x="80" y="107"/>
                      <a:pt x="80" y="107"/>
                    </a:cubicBezTo>
                    <a:cubicBezTo>
                      <a:pt x="80" y="103"/>
                      <a:pt x="77" y="101"/>
                      <a:pt x="74" y="101"/>
                    </a:cubicBezTo>
                    <a:cubicBezTo>
                      <a:pt x="64" y="101"/>
                      <a:pt x="64" y="101"/>
                      <a:pt x="64" y="101"/>
                    </a:cubicBezTo>
                    <a:cubicBezTo>
                      <a:pt x="65" y="99"/>
                      <a:pt x="65" y="98"/>
                      <a:pt x="65" y="96"/>
                    </a:cubicBezTo>
                    <a:cubicBezTo>
                      <a:pt x="65" y="91"/>
                      <a:pt x="63" y="87"/>
                      <a:pt x="61" y="85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76" y="32"/>
                      <a:pt x="90" y="39"/>
                      <a:pt x="101" y="49"/>
                    </a:cubicBezTo>
                    <a:cubicBezTo>
                      <a:pt x="102" y="51"/>
                      <a:pt x="105" y="52"/>
                      <a:pt x="107" y="52"/>
                    </a:cubicBezTo>
                    <a:cubicBezTo>
                      <a:pt x="110" y="52"/>
                      <a:pt x="113" y="49"/>
                      <a:pt x="113" y="46"/>
                    </a:cubicBezTo>
                    <a:cubicBezTo>
                      <a:pt x="113" y="42"/>
                      <a:pt x="110" y="39"/>
                      <a:pt x="107" y="39"/>
                    </a:cubicBezTo>
                    <a:cubicBezTo>
                      <a:pt x="105" y="39"/>
                      <a:pt x="103" y="40"/>
                      <a:pt x="102" y="42"/>
                    </a:cubicBezTo>
                    <a:cubicBezTo>
                      <a:pt x="90" y="32"/>
                      <a:pt x="76" y="26"/>
                      <a:pt x="61" y="24"/>
                    </a:cubicBezTo>
                    <a:cubicBezTo>
                      <a:pt x="61" y="20"/>
                      <a:pt x="61" y="20"/>
                      <a:pt x="61" y="20"/>
                    </a:cubicBezTo>
                    <a:cubicBezTo>
                      <a:pt x="64" y="18"/>
                      <a:pt x="66" y="15"/>
                      <a:pt x="66" y="12"/>
                    </a:cubicBezTo>
                    <a:cubicBezTo>
                      <a:pt x="66" y="7"/>
                      <a:pt x="56" y="0"/>
                      <a:pt x="56" y="0"/>
                    </a:cubicBezTo>
                    <a:cubicBezTo>
                      <a:pt x="56" y="0"/>
                      <a:pt x="47" y="7"/>
                      <a:pt x="47" y="12"/>
                    </a:cubicBezTo>
                    <a:cubicBezTo>
                      <a:pt x="47" y="15"/>
                      <a:pt x="49" y="18"/>
                      <a:pt x="52" y="20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37" y="26"/>
                      <a:pt x="23" y="32"/>
                      <a:pt x="12" y="42"/>
                    </a:cubicBezTo>
                    <a:cubicBezTo>
                      <a:pt x="10" y="40"/>
                      <a:pt x="9" y="39"/>
                      <a:pt x="6" y="39"/>
                    </a:cubicBezTo>
                    <a:cubicBezTo>
                      <a:pt x="3" y="39"/>
                      <a:pt x="0" y="42"/>
                      <a:pt x="0" y="46"/>
                    </a:cubicBezTo>
                    <a:cubicBezTo>
                      <a:pt x="0" y="49"/>
                      <a:pt x="3" y="52"/>
                      <a:pt x="6" y="52"/>
                    </a:cubicBezTo>
                    <a:cubicBezTo>
                      <a:pt x="9" y="52"/>
                      <a:pt x="11" y="51"/>
                      <a:pt x="12" y="49"/>
                    </a:cubicBezTo>
                    <a:cubicBezTo>
                      <a:pt x="23" y="39"/>
                      <a:pt x="37" y="32"/>
                      <a:pt x="52" y="30"/>
                    </a:cubicBezTo>
                    <a:cubicBezTo>
                      <a:pt x="52" y="85"/>
                      <a:pt x="52" y="85"/>
                      <a:pt x="52" y="85"/>
                    </a:cubicBezTo>
                    <a:cubicBezTo>
                      <a:pt x="49" y="87"/>
                      <a:pt x="48" y="91"/>
                      <a:pt x="48" y="96"/>
                    </a:cubicBezTo>
                    <a:cubicBezTo>
                      <a:pt x="48" y="98"/>
                      <a:pt x="48" y="99"/>
                      <a:pt x="49" y="101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6" y="101"/>
                      <a:pt x="33" y="103"/>
                      <a:pt x="33" y="107"/>
                    </a:cubicBezTo>
                    <a:cubicBezTo>
                      <a:pt x="33" y="109"/>
                      <a:pt x="33" y="109"/>
                      <a:pt x="33" y="109"/>
                    </a:cubicBezTo>
                    <a:cubicBezTo>
                      <a:pt x="26" y="109"/>
                      <a:pt x="26" y="109"/>
                      <a:pt x="26" y="109"/>
                    </a:cubicBezTo>
                    <a:cubicBezTo>
                      <a:pt x="20" y="109"/>
                      <a:pt x="15" y="114"/>
                      <a:pt x="15" y="119"/>
                    </a:cubicBezTo>
                    <a:cubicBezTo>
                      <a:pt x="15" y="124"/>
                      <a:pt x="15" y="124"/>
                      <a:pt x="15" y="124"/>
                    </a:cubicBezTo>
                    <a:cubicBezTo>
                      <a:pt x="97" y="124"/>
                      <a:pt x="97" y="124"/>
                      <a:pt x="97" y="124"/>
                    </a:cubicBezTo>
                    <a:cubicBezTo>
                      <a:pt x="97" y="119"/>
                      <a:pt x="97" y="119"/>
                      <a:pt x="97" y="119"/>
                    </a:cubicBezTo>
                    <a:cubicBezTo>
                      <a:pt x="97" y="114"/>
                      <a:pt x="93" y="109"/>
                      <a:pt x="87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id-ID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id="{ACA5A8B6-1A4F-214F-9C82-279907AED57C}"/>
              </a:ext>
            </a:extLst>
          </p:cNvPr>
          <p:cNvSpPr txBox="1"/>
          <p:nvPr/>
        </p:nvSpPr>
        <p:spPr>
          <a:xfrm>
            <a:off x="5179233" y="2516966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A16235D-0607-6F4E-B977-E080286D9B0C}"/>
              </a:ext>
            </a:extLst>
          </p:cNvPr>
          <p:cNvSpPr txBox="1"/>
          <p:nvPr/>
        </p:nvSpPr>
        <p:spPr>
          <a:xfrm>
            <a:off x="5179233" y="2516966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5A49322-F1FF-604D-8480-CCE348DBC953}"/>
              </a:ext>
            </a:extLst>
          </p:cNvPr>
          <p:cNvSpPr txBox="1"/>
          <p:nvPr/>
        </p:nvSpPr>
        <p:spPr>
          <a:xfrm>
            <a:off x="5179233" y="2516966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4417E146-8ACF-1E48-B4A5-F6D6266E4016}"/>
              </a:ext>
            </a:extLst>
          </p:cNvPr>
          <p:cNvSpPr txBox="1"/>
          <p:nvPr/>
        </p:nvSpPr>
        <p:spPr>
          <a:xfrm>
            <a:off x="8624160" y="3086169"/>
            <a:ext cx="1828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/>
              <a:t>在我心中，你是一个神话，漫漫的长路上，你独当一面，我将永远支持你！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5009DE2-573E-5741-9C80-BEF7A62E8F36}"/>
              </a:ext>
            </a:extLst>
          </p:cNvPr>
          <p:cNvSpPr txBox="1"/>
          <p:nvPr/>
        </p:nvSpPr>
        <p:spPr>
          <a:xfrm>
            <a:off x="5179233" y="2516966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D12965B-372B-BE46-AAAC-2E19A2AF2BF4}"/>
              </a:ext>
            </a:extLst>
          </p:cNvPr>
          <p:cNvSpPr txBox="1"/>
          <p:nvPr/>
        </p:nvSpPr>
        <p:spPr>
          <a:xfrm>
            <a:off x="635635" y="572175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/>
              <a:t>广东爱情故事</a:t>
            </a:r>
          </a:p>
        </p:txBody>
      </p:sp>
    </p:spTree>
  </p:cSld>
  <p:clrMapOvr>
    <a:masterClrMapping/>
  </p:clrMapOvr>
  <p:transition advClick="0" advTm="3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9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273685" y="247650"/>
            <a:ext cx="30156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成功便是超级英雄</a:t>
            </a:r>
          </a:p>
        </p:txBody>
      </p:sp>
      <p:sp>
        <p:nvSpPr>
          <p:cNvPr id="6" name="矩形 5"/>
          <p:cNvSpPr/>
          <p:nvPr/>
        </p:nvSpPr>
        <p:spPr>
          <a:xfrm>
            <a:off x="-3175" y="236220"/>
            <a:ext cx="119380" cy="4730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37795" y="236220"/>
            <a:ext cx="97790" cy="4730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2">
            <a:extLst>
              <a:ext uri="{FF2B5EF4-FFF2-40B4-BE49-F238E27FC236}">
                <a16:creationId xmlns:a16="http://schemas.microsoft.com/office/drawing/2014/main" id="{675FB908-7ED1-8343-9E19-77C377A830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8" y="991809"/>
            <a:ext cx="7224889" cy="541866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B65FB1A-067A-DD4C-BD86-D99214C7818D}"/>
              </a:ext>
            </a:extLst>
          </p:cNvPr>
          <p:cNvSpPr txBox="1"/>
          <p:nvPr/>
        </p:nvSpPr>
        <p:spPr>
          <a:xfrm>
            <a:off x="5179233" y="2516966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33C9649-9881-D144-9F65-13AE4B5BFC9D}"/>
              </a:ext>
            </a:extLst>
          </p:cNvPr>
          <p:cNvSpPr txBox="1"/>
          <p:nvPr/>
        </p:nvSpPr>
        <p:spPr>
          <a:xfrm>
            <a:off x="7699511" y="993472"/>
            <a:ext cx="393163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>
                <a:solidFill>
                  <a:schemeClr val="accent5"/>
                </a:solidFill>
              </a:rPr>
              <a:t>大学不是幻想，不是梦想。更不是妄想，而且我们伟大的理想。只要我们为之奋斗，为之拼搏，总有一天我们会满载而归，那是时你会听到枫叶流舟，你会看到金桔再笑，你会闻到硕果飘香，因为你到了收获的季节。</a:t>
            </a:r>
          </a:p>
        </p:txBody>
      </p:sp>
    </p:spTree>
  </p:cSld>
  <p:clrMapOvr>
    <a:masterClrMapping/>
  </p:clrMapOvr>
  <p:transition advClick="0" advTm="3000">
    <p:split orient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3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847725" y="1998980"/>
            <a:ext cx="4633595" cy="4263390"/>
          </a:xfrm>
          <a:prstGeom prst="rect">
            <a:avLst/>
          </a:prstGeom>
          <a:noFill/>
          <a:ln w="19050">
            <a:solidFill>
              <a:srgbClr val="0070C0"/>
            </a:solidFill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 rot="10800000" flipV="1">
            <a:off x="546735" y="283728"/>
            <a:ext cx="5482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我会好好珍惜现在的生活</a:t>
            </a:r>
            <a:endParaRPr lang="zh-CN" altLang="en-US" sz="24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-3175" y="236220"/>
            <a:ext cx="119380" cy="4730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37795" y="236220"/>
            <a:ext cx="97790" cy="4730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8378713" y="1650288"/>
            <a:ext cx="4563745" cy="4455891"/>
          </a:xfrm>
          <a:prstGeom prst="rect">
            <a:avLst/>
          </a:prstGeom>
          <a:noFill/>
          <a:ln w="19050">
            <a:solidFill>
              <a:srgbClr val="0070C0"/>
            </a:solidFill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7" name="组合 46"/>
          <p:cNvGrpSpPr/>
          <p:nvPr/>
        </p:nvGrpSpPr>
        <p:grpSpPr>
          <a:xfrm>
            <a:off x="546735" y="3818890"/>
            <a:ext cx="620395" cy="645160"/>
            <a:chOff x="10497" y="2845"/>
            <a:chExt cx="977" cy="1016"/>
          </a:xfrm>
        </p:grpSpPr>
        <p:sp>
          <p:nvSpPr>
            <p:cNvPr id="35" name="菱形 34"/>
            <p:cNvSpPr/>
            <p:nvPr/>
          </p:nvSpPr>
          <p:spPr>
            <a:xfrm>
              <a:off x="10497" y="2920"/>
              <a:ext cx="907" cy="878"/>
            </a:xfrm>
            <a:prstGeom prst="diamond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10622" y="2845"/>
              <a:ext cx="85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>
                  <a:solidFill>
                    <a:schemeClr val="bg1"/>
                  </a:solidFill>
                  <a:latin typeface="方正大标宋简体" panose="02010601030101010101" charset="-122"/>
                  <a:ea typeface="方正大标宋简体" panose="02010601030101010101" charset="-122"/>
                </a:rPr>
                <a:t>1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546735" y="5066665"/>
            <a:ext cx="620395" cy="645160"/>
            <a:chOff x="10497" y="2845"/>
            <a:chExt cx="977" cy="1016"/>
          </a:xfrm>
        </p:grpSpPr>
        <p:sp>
          <p:nvSpPr>
            <p:cNvPr id="21" name="菱形 20"/>
            <p:cNvSpPr/>
            <p:nvPr/>
          </p:nvSpPr>
          <p:spPr>
            <a:xfrm>
              <a:off x="10497" y="2920"/>
              <a:ext cx="907" cy="878"/>
            </a:xfrm>
            <a:prstGeom prst="diamond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0622" y="2845"/>
              <a:ext cx="85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>
                  <a:solidFill>
                    <a:schemeClr val="bg1"/>
                  </a:solidFill>
                  <a:latin typeface="方正大标宋简体" panose="02010601030101010101" charset="-122"/>
                  <a:ea typeface="方正大标宋简体" panose="02010601030101010101" charset="-122"/>
                </a:rPr>
                <a:t>2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049645" y="3818890"/>
            <a:ext cx="620395" cy="645160"/>
            <a:chOff x="10497" y="2845"/>
            <a:chExt cx="977" cy="1016"/>
          </a:xfrm>
        </p:grpSpPr>
        <p:sp>
          <p:nvSpPr>
            <p:cNvPr id="24" name="菱形 23"/>
            <p:cNvSpPr/>
            <p:nvPr/>
          </p:nvSpPr>
          <p:spPr>
            <a:xfrm>
              <a:off x="10497" y="2920"/>
              <a:ext cx="907" cy="878"/>
            </a:xfrm>
            <a:prstGeom prst="diamond">
              <a:avLst/>
            </a:prstGeom>
            <a:solidFill>
              <a:srgbClr val="578B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0622" y="2845"/>
              <a:ext cx="85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>
                  <a:solidFill>
                    <a:schemeClr val="bg1"/>
                  </a:solidFill>
                  <a:latin typeface="方正大标宋简体" panose="02010601030101010101" charset="-122"/>
                  <a:ea typeface="方正大标宋简体" panose="02010601030101010101" charset="-122"/>
                </a:rPr>
                <a:t>3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6049645" y="5026660"/>
            <a:ext cx="620395" cy="645160"/>
            <a:chOff x="10497" y="2845"/>
            <a:chExt cx="977" cy="1016"/>
          </a:xfrm>
        </p:grpSpPr>
        <p:sp>
          <p:nvSpPr>
            <p:cNvPr id="27" name="菱形 26"/>
            <p:cNvSpPr/>
            <p:nvPr/>
          </p:nvSpPr>
          <p:spPr>
            <a:xfrm>
              <a:off x="10497" y="2920"/>
              <a:ext cx="907" cy="878"/>
            </a:xfrm>
            <a:prstGeom prst="diamond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0622" y="2845"/>
              <a:ext cx="85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>
                  <a:solidFill>
                    <a:schemeClr val="bg1"/>
                  </a:solidFill>
                  <a:latin typeface="方正大标宋简体" panose="02010601030101010101" charset="-122"/>
                  <a:ea typeface="方正大标宋简体" panose="02010601030101010101" charset="-122"/>
                </a:rPr>
                <a:t>4</a:t>
              </a: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6954394" y="3309131"/>
            <a:ext cx="3563826" cy="279704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>
                <a:solidFill>
                  <a:schemeClr val="accent4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我也有自己的偶像，那就是杜拉拉，她为了自己的爱人放弃了自己所有，也是一个女强人。她很清楚自己最想要的是什么！</a:t>
            </a:r>
          </a:p>
        </p:txBody>
      </p:sp>
      <p:pic>
        <p:nvPicPr>
          <p:cNvPr id="2" name="图片 2">
            <a:extLst>
              <a:ext uri="{FF2B5EF4-FFF2-40B4-BE49-F238E27FC236}">
                <a16:creationId xmlns:a16="http://schemas.microsoft.com/office/drawing/2014/main" id="{615DFBB6-2C56-AC43-B502-E7FAAAF9D2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834" y="1046701"/>
            <a:ext cx="2268221" cy="1970374"/>
          </a:xfrm>
          <a:prstGeom prst="rect">
            <a:avLst/>
          </a:prstGeom>
        </p:spPr>
      </p:pic>
      <p:pic>
        <p:nvPicPr>
          <p:cNvPr id="4" name="图片 4">
            <a:extLst>
              <a:ext uri="{FF2B5EF4-FFF2-40B4-BE49-F238E27FC236}">
                <a16:creationId xmlns:a16="http://schemas.microsoft.com/office/drawing/2014/main" id="{C7E60083-0E0D-024B-AED3-6733CF2C2D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389" y="944321"/>
            <a:ext cx="2578869" cy="207275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43EB78C-D64D-094B-9C8D-D0D3EAB38776}"/>
              </a:ext>
            </a:extLst>
          </p:cNvPr>
          <p:cNvSpPr txBox="1"/>
          <p:nvPr/>
        </p:nvSpPr>
        <p:spPr>
          <a:xfrm>
            <a:off x="1844666" y="3309132"/>
            <a:ext cx="295911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/>
              <a:t>转瞬光阴，试水流年，相信大学四年的生活会匆匆而过，在踏上新的征程之际，总想回头看看曾经走过的路，</a:t>
            </a:r>
          </a:p>
        </p:txBody>
      </p:sp>
    </p:spTree>
  </p:cSld>
  <p:clrMapOvr>
    <a:masterClrMapping/>
  </p:clrMapOvr>
  <p:transition advClick="0" advTm="3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3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9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3175" y="236220"/>
            <a:ext cx="119380" cy="4730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37795" y="236220"/>
            <a:ext cx="97790" cy="4730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0" name="组合 69"/>
          <p:cNvGrpSpPr/>
          <p:nvPr/>
        </p:nvGrpSpPr>
        <p:grpSpPr>
          <a:xfrm>
            <a:off x="6579870" y="1562735"/>
            <a:ext cx="4616450" cy="1866265"/>
            <a:chOff x="10362" y="2461"/>
            <a:chExt cx="7270" cy="1797"/>
          </a:xfrm>
        </p:grpSpPr>
        <p:sp>
          <p:nvSpPr>
            <p:cNvPr id="55" name="矩形 54"/>
            <p:cNvSpPr/>
            <p:nvPr/>
          </p:nvSpPr>
          <p:spPr>
            <a:xfrm>
              <a:off x="10795" y="2461"/>
              <a:ext cx="6837" cy="1797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0" name="组合 59"/>
            <p:cNvGrpSpPr/>
            <p:nvPr/>
          </p:nvGrpSpPr>
          <p:grpSpPr>
            <a:xfrm>
              <a:off x="10362" y="2848"/>
              <a:ext cx="977" cy="1016"/>
              <a:chOff x="10497" y="2845"/>
              <a:chExt cx="977" cy="1016"/>
            </a:xfrm>
          </p:grpSpPr>
          <p:sp>
            <p:nvSpPr>
              <p:cNvPr id="61" name="菱形 60"/>
              <p:cNvSpPr/>
              <p:nvPr/>
            </p:nvSpPr>
            <p:spPr>
              <a:xfrm>
                <a:off x="10497" y="2920"/>
                <a:ext cx="907" cy="878"/>
              </a:xfrm>
              <a:prstGeom prst="diamond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文本框 61"/>
              <p:cNvSpPr txBox="1"/>
              <p:nvPr/>
            </p:nvSpPr>
            <p:spPr>
              <a:xfrm>
                <a:off x="10622" y="2845"/>
                <a:ext cx="852" cy="10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600">
                    <a:solidFill>
                      <a:schemeClr val="bg1"/>
                    </a:solidFill>
                    <a:latin typeface="方正大标宋简体" panose="02010601030101010101" charset="-122"/>
                    <a:ea typeface="方正大标宋简体" panose="02010601030101010101" charset="-122"/>
                  </a:rPr>
                  <a:t>1</a:t>
                </a:r>
              </a:p>
            </p:txBody>
          </p:sp>
        </p:grpSp>
      </p:grpSp>
      <p:pic>
        <p:nvPicPr>
          <p:cNvPr id="4" name="图片 4">
            <a:extLst>
              <a:ext uri="{FF2B5EF4-FFF2-40B4-BE49-F238E27FC236}">
                <a16:creationId xmlns:a16="http://schemas.microsoft.com/office/drawing/2014/main" id="{07B25EE6-E477-FA41-80DB-C9625BAA1B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967" y="1808480"/>
            <a:ext cx="6117265" cy="350608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8C81E16-EB0E-6E4F-87A0-5B10D55AA794}"/>
              </a:ext>
            </a:extLst>
          </p:cNvPr>
          <p:cNvSpPr txBox="1"/>
          <p:nvPr/>
        </p:nvSpPr>
        <p:spPr>
          <a:xfrm>
            <a:off x="8243139" y="236220"/>
            <a:ext cx="27372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800">
                <a:solidFill>
                  <a:schemeClr val="accent6">
                    <a:lumMod val="75000"/>
                  </a:schemeClr>
                </a:solidFill>
              </a:rPr>
              <a:t>梦想篇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8E81C51-E3E6-DE4F-B09C-1F5240EAA10F}"/>
              </a:ext>
            </a:extLst>
          </p:cNvPr>
          <p:cNvSpPr txBox="1"/>
          <p:nvPr/>
        </p:nvSpPr>
        <p:spPr>
          <a:xfrm>
            <a:off x="7200265" y="1576365"/>
            <a:ext cx="35530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>
                <a:solidFill>
                  <a:schemeClr val="accent6"/>
                </a:solidFill>
              </a:rPr>
              <a:t>我的梦想是去当一名游戏开发者，因为我特喜欢玩游戏，我要开发出更好玩的游戏，并且对我们身体有益的，这样我们大家就可以一直玩啦。所以我要学好我的专业知识！</a:t>
            </a:r>
          </a:p>
        </p:txBody>
      </p:sp>
    </p:spTree>
  </p:cSld>
  <p:clrMapOvr>
    <a:masterClrMapping/>
  </p:clrMapOvr>
  <p:transition advClick="0" advTm="3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0" y="44963"/>
            <a:ext cx="8354060" cy="3153410"/>
            <a:chOff x="7" y="2887"/>
            <a:chExt cx="13156" cy="4966"/>
          </a:xfrm>
        </p:grpSpPr>
        <p:sp>
          <p:nvSpPr>
            <p:cNvPr id="20" name="矩形 19"/>
            <p:cNvSpPr/>
            <p:nvPr/>
          </p:nvSpPr>
          <p:spPr>
            <a:xfrm>
              <a:off x="7" y="3153"/>
              <a:ext cx="13156" cy="4417"/>
            </a:xfrm>
            <a:prstGeom prst="rect">
              <a:avLst/>
            </a:prstGeom>
            <a:solidFill>
              <a:schemeClr val="tx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808" y="2887"/>
              <a:ext cx="5380" cy="49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algn="ctr" defTabSz="914400" rtl="0" eaLnBrk="1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9900" noProof="0" dirty="0">
                  <a:ln>
                    <a:noFill/>
                  </a:ln>
                  <a:solidFill>
                    <a:schemeClr val="bg1"/>
                  </a:solidFill>
                  <a:uLnTx/>
                  <a:uFillTx/>
                  <a:latin typeface="Impact" panose="020B0806030902050204" pitchFamily="34" charset="0"/>
                  <a:ea typeface="方正舒体" panose="02010601030101010101" pitchFamily="2" charset="-122"/>
                  <a:sym typeface="+mn-ea"/>
                </a:rPr>
                <a:t>04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799" y="3784"/>
              <a:ext cx="5226" cy="17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66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比赛篇</a:t>
              </a:r>
            </a:p>
          </p:txBody>
        </p:sp>
        <p:cxnSp>
          <p:nvCxnSpPr>
            <p:cNvPr id="7" name="直接连接符 6"/>
            <p:cNvCxnSpPr/>
            <p:nvPr/>
          </p:nvCxnSpPr>
          <p:spPr>
            <a:xfrm flipV="1">
              <a:off x="6144" y="5527"/>
              <a:ext cx="6367" cy="11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文本框 7"/>
            <p:cNvSpPr txBox="1"/>
            <p:nvPr/>
          </p:nvSpPr>
          <p:spPr>
            <a:xfrm>
              <a:off x="6419" y="5713"/>
              <a:ext cx="5877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>
                  <a:solidFill>
                    <a:schemeClr val="bg1"/>
                  </a:solidFill>
                  <a:latin typeface="方正大标宋简体" panose="02010601030101010101" charset="-122"/>
                  <a:ea typeface="方正大标宋简体" panose="02010601030101010101" charset="-122"/>
                </a:rPr>
                <a:t>输入本章的简介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103BD269-A75C-6941-BF4D-295DC3C3713B}"/>
              </a:ext>
            </a:extLst>
          </p:cNvPr>
          <p:cNvSpPr txBox="1"/>
          <p:nvPr/>
        </p:nvSpPr>
        <p:spPr>
          <a:xfrm>
            <a:off x="509305" y="3187578"/>
            <a:ext cx="329596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>
                <a:solidFill>
                  <a:schemeClr val="accent5">
                    <a:lumMod val="75000"/>
                  </a:schemeClr>
                </a:solidFill>
              </a:rPr>
              <a:t>一个人最大的敌人无非是他自己！因此我要打败自己的缺点！</a:t>
            </a:r>
          </a:p>
        </p:txBody>
      </p:sp>
    </p:spTree>
  </p:cSld>
  <p:clrMapOvr>
    <a:masterClrMapping/>
  </p:clrMapOvr>
  <p:transition advClick="0" advTm="3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1698</Words>
  <Application>Microsoft Office PowerPoint</Application>
  <PresentationFormat>宽屏</PresentationFormat>
  <Paragraphs>167</Paragraphs>
  <Slides>10</Slides>
  <Notes>0</Notes>
  <HiddenSlides>0</HiddenSlides>
  <MMClips>1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12" baseType="lpstr"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http://www.ypppt.com/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dc:description>http://www.ypppt.com/</dc:description>
  <cp:lastModifiedBy>8616639014503</cp:lastModifiedBy>
  <cp:revision>18</cp:revision>
  <dcterms:created xsi:type="dcterms:W3CDTF">2016-04-08T06:26:00Z</dcterms:created>
  <dcterms:modified xsi:type="dcterms:W3CDTF">2018-10-16T14:07:38Z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2052-10.1.0.6554</vt:lpwstr>
  </property>
</Properties>
</file>

<file path=docProps/thumbnail.jpeg>
</file>